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wmf" ContentType="image/x-wmf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handoutMasterIdLst>
    <p:handoutMasterId r:id="rId4"/>
  </p:handoutMasterIdLst>
  <p:sldIdLst>
    <p:sldId id="283" r:id="rId2"/>
  </p:sldIdLst>
  <p:sldSz cx="9906000" cy="6858000" type="A4"/>
  <p:notesSz cx="6797675" cy="9926638"/>
  <p:defaultTextStyle>
    <a:defPPr>
      <a:defRPr lang="fr-FR"/>
    </a:defPPr>
    <a:lvl1pPr algn="ctr" rtl="0" fontAlgn="base">
      <a:spcBef>
        <a:spcPct val="20000"/>
      </a:spcBef>
      <a:spcAft>
        <a:spcPct val="0"/>
      </a:spcAft>
      <a:buClr>
        <a:srgbClr val="008000"/>
      </a:buClr>
      <a:defRPr sz="1400" kern="1200">
        <a:solidFill>
          <a:schemeClr val="tx1"/>
        </a:solidFill>
        <a:latin typeface="Calibri" panose="020F0502020204030204" pitchFamily="34" charset="0"/>
        <a:ea typeface="+mn-ea"/>
        <a:cs typeface="Times New Roman" panose="02020603050405020304" pitchFamily="18" charset="0"/>
      </a:defRPr>
    </a:lvl1pPr>
    <a:lvl2pPr marL="457200" algn="ctr" rtl="0" fontAlgn="base">
      <a:spcBef>
        <a:spcPct val="20000"/>
      </a:spcBef>
      <a:spcAft>
        <a:spcPct val="0"/>
      </a:spcAft>
      <a:buClr>
        <a:srgbClr val="008000"/>
      </a:buClr>
      <a:defRPr sz="1400" kern="1200">
        <a:solidFill>
          <a:schemeClr val="tx1"/>
        </a:solidFill>
        <a:latin typeface="Calibri" panose="020F0502020204030204" pitchFamily="34" charset="0"/>
        <a:ea typeface="+mn-ea"/>
        <a:cs typeface="Times New Roman" panose="02020603050405020304" pitchFamily="18" charset="0"/>
      </a:defRPr>
    </a:lvl2pPr>
    <a:lvl3pPr marL="914400" algn="ctr" rtl="0" fontAlgn="base">
      <a:spcBef>
        <a:spcPct val="20000"/>
      </a:spcBef>
      <a:spcAft>
        <a:spcPct val="0"/>
      </a:spcAft>
      <a:buClr>
        <a:srgbClr val="008000"/>
      </a:buClr>
      <a:defRPr sz="1400" kern="1200">
        <a:solidFill>
          <a:schemeClr val="tx1"/>
        </a:solidFill>
        <a:latin typeface="Calibri" panose="020F0502020204030204" pitchFamily="34" charset="0"/>
        <a:ea typeface="+mn-ea"/>
        <a:cs typeface="Times New Roman" panose="02020603050405020304" pitchFamily="18" charset="0"/>
      </a:defRPr>
    </a:lvl3pPr>
    <a:lvl4pPr marL="1371600" algn="ctr" rtl="0" fontAlgn="base">
      <a:spcBef>
        <a:spcPct val="20000"/>
      </a:spcBef>
      <a:spcAft>
        <a:spcPct val="0"/>
      </a:spcAft>
      <a:buClr>
        <a:srgbClr val="008000"/>
      </a:buClr>
      <a:defRPr sz="1400" kern="1200">
        <a:solidFill>
          <a:schemeClr val="tx1"/>
        </a:solidFill>
        <a:latin typeface="Calibri" panose="020F0502020204030204" pitchFamily="34" charset="0"/>
        <a:ea typeface="+mn-ea"/>
        <a:cs typeface="Times New Roman" panose="02020603050405020304" pitchFamily="18" charset="0"/>
      </a:defRPr>
    </a:lvl4pPr>
    <a:lvl5pPr marL="1828800" algn="ctr" rtl="0" fontAlgn="base">
      <a:spcBef>
        <a:spcPct val="20000"/>
      </a:spcBef>
      <a:spcAft>
        <a:spcPct val="0"/>
      </a:spcAft>
      <a:buClr>
        <a:srgbClr val="008000"/>
      </a:buClr>
      <a:defRPr sz="1400" kern="1200">
        <a:solidFill>
          <a:schemeClr val="tx1"/>
        </a:solidFill>
        <a:latin typeface="Calibri" panose="020F0502020204030204" pitchFamily="34" charset="0"/>
        <a:ea typeface="+mn-ea"/>
        <a:cs typeface="Times New Roman" panose="02020603050405020304" pitchFamily="18" charset="0"/>
      </a:defRPr>
    </a:lvl5pPr>
    <a:lvl6pPr marL="2286000" algn="l" defTabSz="914400" rtl="0" eaLnBrk="1" latinLnBrk="0" hangingPunct="1">
      <a:defRPr sz="1400" kern="1200">
        <a:solidFill>
          <a:schemeClr val="tx1"/>
        </a:solidFill>
        <a:latin typeface="Calibri" panose="020F0502020204030204" pitchFamily="34" charset="0"/>
        <a:ea typeface="+mn-ea"/>
        <a:cs typeface="Times New Roman" panose="02020603050405020304" pitchFamily="18" charset="0"/>
      </a:defRPr>
    </a:lvl6pPr>
    <a:lvl7pPr marL="2743200" algn="l" defTabSz="914400" rtl="0" eaLnBrk="1" latinLnBrk="0" hangingPunct="1">
      <a:defRPr sz="1400" kern="1200">
        <a:solidFill>
          <a:schemeClr val="tx1"/>
        </a:solidFill>
        <a:latin typeface="Calibri" panose="020F0502020204030204" pitchFamily="34" charset="0"/>
        <a:ea typeface="+mn-ea"/>
        <a:cs typeface="Times New Roman" panose="02020603050405020304" pitchFamily="18" charset="0"/>
      </a:defRPr>
    </a:lvl7pPr>
    <a:lvl8pPr marL="3200400" algn="l" defTabSz="914400" rtl="0" eaLnBrk="1" latinLnBrk="0" hangingPunct="1">
      <a:defRPr sz="1400" kern="1200">
        <a:solidFill>
          <a:schemeClr val="tx1"/>
        </a:solidFill>
        <a:latin typeface="Calibri" panose="020F0502020204030204" pitchFamily="34" charset="0"/>
        <a:ea typeface="+mn-ea"/>
        <a:cs typeface="Times New Roman" panose="02020603050405020304" pitchFamily="18" charset="0"/>
      </a:defRPr>
    </a:lvl8pPr>
    <a:lvl9pPr marL="3657600" algn="l" defTabSz="914400" rtl="0" eaLnBrk="1" latinLnBrk="0" hangingPunct="1">
      <a:defRPr sz="1400" kern="1200">
        <a:solidFill>
          <a:schemeClr val="tx1"/>
        </a:solidFill>
        <a:latin typeface="Calibri" panose="020F0502020204030204" pitchFamily="34" charset="0"/>
        <a:ea typeface="+mn-ea"/>
        <a:cs typeface="Times New Roman" panose="02020603050405020304" pitchFamily="18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12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A8059"/>
    <a:srgbClr val="24B27C"/>
    <a:srgbClr val="CC3300"/>
    <a:srgbClr val="D3D3D3"/>
    <a:srgbClr val="993366"/>
    <a:srgbClr val="FF9900"/>
    <a:srgbClr val="006600"/>
    <a:srgbClr val="97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>
    <p:restoredLeft sz="0" autoAdjust="0"/>
    <p:restoredTop sz="90564" autoAdjust="0"/>
  </p:normalViewPr>
  <p:slideViewPr>
    <p:cSldViewPr>
      <p:cViewPr varScale="1">
        <p:scale>
          <a:sx n="90" d="100"/>
          <a:sy n="90" d="100"/>
        </p:scale>
        <p:origin x="1541" y="72"/>
      </p:cViewPr>
      <p:guideLst>
        <p:guide orient="horz" pos="2160"/>
        <p:guide pos="312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</p:sldLst>
  </p:outlineViewPr>
  <p:notesTextViewPr>
    <p:cViewPr>
      <p:scale>
        <a:sx n="200" d="100"/>
        <a:sy n="2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notesMaster" Target="notesMasters/notesMaster1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handoutMaster" Target="handoutMasters/handoutMaster1.xml"/></Relationships>
</file>

<file path=ppt/_rels/viewProps.xml.rels><?xml version="1.0" encoding="UTF-8" standalone="yes"?>
<Relationships xmlns="http://schemas.openxmlformats.org/package/2006/relationships"><Relationship Id="rId1" Type="http://schemas.openxmlformats.org/officeDocument/2006/relationships/slide" Target="slides/slid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1"/>
            <a:ext cx="2945862" cy="4973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24" tIns="45712" rIns="91424" bIns="45712" numCol="1" anchor="t" anchorCtr="0" compatLnSpc="1">
            <a:prstTxWarp prst="textNoShape">
              <a:avLst/>
            </a:prstTxWarp>
          </a:bodyPr>
          <a:lstStyle>
            <a:lvl1pPr algn="l" defTabSz="914378">
              <a:spcBef>
                <a:spcPct val="0"/>
              </a:spcBef>
              <a:buClrTx/>
              <a:defRPr sz="1200">
                <a:latin typeface="Times New Roman" panose="02020603050405020304" pitchFamily="18" charset="0"/>
              </a:defRPr>
            </a:lvl1pPr>
          </a:lstStyle>
          <a:p>
            <a:endParaRPr lang="fr-FR" altLang="fr-FR"/>
          </a:p>
        </p:txBody>
      </p:sp>
      <p:sp>
        <p:nvSpPr>
          <p:cNvPr id="3277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51814" y="1"/>
            <a:ext cx="2945862" cy="4973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24" tIns="45712" rIns="91424" bIns="45712" numCol="1" anchor="t" anchorCtr="0" compatLnSpc="1">
            <a:prstTxWarp prst="textNoShape">
              <a:avLst/>
            </a:prstTxWarp>
          </a:bodyPr>
          <a:lstStyle>
            <a:lvl1pPr algn="r" defTabSz="914378">
              <a:spcBef>
                <a:spcPct val="0"/>
              </a:spcBef>
              <a:buClrTx/>
              <a:defRPr sz="1200">
                <a:latin typeface="Times New Roman" panose="02020603050405020304" pitchFamily="18" charset="0"/>
              </a:defRPr>
            </a:lvl1pPr>
          </a:lstStyle>
          <a:p>
            <a:endParaRPr lang="fr-FR" altLang="fr-FR"/>
          </a:p>
        </p:txBody>
      </p:sp>
      <p:sp>
        <p:nvSpPr>
          <p:cNvPr id="3277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29305"/>
            <a:ext cx="2945862" cy="4973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24" tIns="45712" rIns="91424" bIns="45712" numCol="1" anchor="b" anchorCtr="0" compatLnSpc="1">
            <a:prstTxWarp prst="textNoShape">
              <a:avLst/>
            </a:prstTxWarp>
          </a:bodyPr>
          <a:lstStyle>
            <a:lvl1pPr algn="l" defTabSz="914378">
              <a:spcBef>
                <a:spcPct val="0"/>
              </a:spcBef>
              <a:buClrTx/>
              <a:defRPr sz="1200">
                <a:latin typeface="Times New Roman" panose="02020603050405020304" pitchFamily="18" charset="0"/>
              </a:defRPr>
            </a:lvl1pPr>
          </a:lstStyle>
          <a:p>
            <a:endParaRPr lang="fr-FR" altLang="fr-FR"/>
          </a:p>
        </p:txBody>
      </p:sp>
      <p:sp>
        <p:nvSpPr>
          <p:cNvPr id="3277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51814" y="9429305"/>
            <a:ext cx="2945862" cy="4973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24" tIns="45712" rIns="91424" bIns="45712" numCol="1" anchor="b" anchorCtr="0" compatLnSpc="1">
            <a:prstTxWarp prst="textNoShape">
              <a:avLst/>
            </a:prstTxWarp>
          </a:bodyPr>
          <a:lstStyle>
            <a:lvl1pPr algn="r" defTabSz="914378">
              <a:spcBef>
                <a:spcPct val="0"/>
              </a:spcBef>
              <a:buClrTx/>
              <a:defRPr sz="1200">
                <a:latin typeface="Times New Roman" panose="02020603050405020304" pitchFamily="18" charset="0"/>
              </a:defRPr>
            </a:lvl1pPr>
          </a:lstStyle>
          <a:p>
            <a:fld id="{53BB24AD-CA59-4609-A354-0FAA3D40821A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52921224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1026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1"/>
            <a:ext cx="2971703" cy="5327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24" tIns="45712" rIns="91424" bIns="45712" numCol="1" anchor="t" anchorCtr="0" compatLnSpc="1">
            <a:prstTxWarp prst="textNoShape">
              <a:avLst/>
            </a:prstTxWarp>
          </a:bodyPr>
          <a:lstStyle>
            <a:lvl1pPr algn="l" defTabSz="914378">
              <a:spcBef>
                <a:spcPct val="0"/>
              </a:spcBef>
              <a:buClrTx/>
              <a:defRPr sz="1200">
                <a:latin typeface="Times New Roman" panose="02020603050405020304" pitchFamily="18" charset="0"/>
              </a:defRPr>
            </a:lvl1pPr>
          </a:lstStyle>
          <a:p>
            <a:endParaRPr lang="fr-FR" altLang="fr-FR"/>
          </a:p>
        </p:txBody>
      </p:sp>
      <p:sp>
        <p:nvSpPr>
          <p:cNvPr id="30723" name="Rectangle 1027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775" y="1"/>
            <a:ext cx="2895700" cy="5327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24" tIns="45712" rIns="91424" bIns="45712" numCol="1" anchor="t" anchorCtr="0" compatLnSpc="1">
            <a:prstTxWarp prst="textNoShape">
              <a:avLst/>
            </a:prstTxWarp>
          </a:bodyPr>
          <a:lstStyle>
            <a:lvl1pPr algn="r" defTabSz="914378">
              <a:spcBef>
                <a:spcPct val="0"/>
              </a:spcBef>
              <a:buClrTx/>
              <a:defRPr sz="1200">
                <a:latin typeface="Times New Roman" panose="02020603050405020304" pitchFamily="18" charset="0"/>
              </a:defRPr>
            </a:lvl1pPr>
          </a:lstStyle>
          <a:p>
            <a:fld id="{1FE78689-9FC9-4C1E-B7AB-456F80A33EE4}" type="datetimeFigureOut">
              <a:rPr lang="fr-FR" altLang="fr-FR"/>
              <a:pPr/>
              <a:t>22/09/2022</a:t>
            </a:fld>
            <a:endParaRPr lang="fr-FR" altLang="fr-FR"/>
          </a:p>
        </p:txBody>
      </p:sp>
      <p:sp>
        <p:nvSpPr>
          <p:cNvPr id="30724" name="Rectangle 1028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695325" y="762000"/>
            <a:ext cx="5391150" cy="37338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30725" name="Rectangle 1029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5072" y="4723891"/>
            <a:ext cx="4952331" cy="44960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24" tIns="45712" rIns="91424" bIns="4571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 smtClean="0"/>
              <a:t>Cliquez pour modifier les styles du texte du masque</a:t>
            </a:r>
          </a:p>
          <a:p>
            <a:pPr lvl="1"/>
            <a:r>
              <a:rPr lang="fr-FR" altLang="fr-FR" smtClean="0"/>
              <a:t>Deuxième niveau</a:t>
            </a:r>
          </a:p>
          <a:p>
            <a:pPr lvl="2"/>
            <a:r>
              <a:rPr lang="fr-FR" altLang="fr-FR" smtClean="0"/>
              <a:t>Troisième niveau</a:t>
            </a:r>
          </a:p>
          <a:p>
            <a:pPr lvl="3"/>
            <a:r>
              <a:rPr lang="fr-FR" altLang="fr-FR" smtClean="0"/>
              <a:t>Quatrième niveau</a:t>
            </a:r>
          </a:p>
          <a:p>
            <a:pPr lvl="4"/>
            <a:r>
              <a:rPr lang="fr-FR" altLang="fr-FR" smtClean="0"/>
              <a:t>Cinquième niveau</a:t>
            </a:r>
          </a:p>
        </p:txBody>
      </p:sp>
      <p:sp>
        <p:nvSpPr>
          <p:cNvPr id="30726" name="Rectangle 1030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" y="9449322"/>
            <a:ext cx="2971703" cy="4572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24" tIns="45712" rIns="91424" bIns="45712" numCol="1" anchor="b" anchorCtr="0" compatLnSpc="1">
            <a:prstTxWarp prst="textNoShape">
              <a:avLst/>
            </a:prstTxWarp>
          </a:bodyPr>
          <a:lstStyle>
            <a:lvl1pPr algn="l" defTabSz="914378">
              <a:spcBef>
                <a:spcPct val="0"/>
              </a:spcBef>
              <a:buClrTx/>
              <a:defRPr sz="1200">
                <a:latin typeface="Times New Roman" panose="02020603050405020304" pitchFamily="18" charset="0"/>
              </a:defRPr>
            </a:lvl1pPr>
          </a:lstStyle>
          <a:p>
            <a:endParaRPr lang="fr-FR" altLang="fr-FR"/>
          </a:p>
        </p:txBody>
      </p:sp>
      <p:sp>
        <p:nvSpPr>
          <p:cNvPr id="30727" name="Rectangle 1031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775" y="9449322"/>
            <a:ext cx="2895700" cy="4572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24" tIns="45712" rIns="91424" bIns="45712" numCol="1" anchor="b" anchorCtr="0" compatLnSpc="1">
            <a:prstTxWarp prst="textNoShape">
              <a:avLst/>
            </a:prstTxWarp>
          </a:bodyPr>
          <a:lstStyle>
            <a:lvl1pPr algn="r" defTabSz="914378">
              <a:spcBef>
                <a:spcPct val="0"/>
              </a:spcBef>
              <a:buClrTx/>
              <a:defRPr sz="1200">
                <a:latin typeface="Times New Roman" panose="02020603050405020304" pitchFamily="18" charset="0"/>
              </a:defRPr>
            </a:lvl1pPr>
          </a:lstStyle>
          <a:p>
            <a:fld id="{55E48725-7A73-457A-A8B3-E2440BDA6792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00477963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E48725-7A73-457A-A8B3-E2440BDA6792}" type="slidenum">
              <a:rPr lang="fr-FR" altLang="fr-FR" smtClean="0"/>
              <a:pPr/>
              <a:t>1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1821288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fr-FR" smtClean="0"/>
              <a:t>Modifiez le style des sous-titres du masque</a:t>
            </a:r>
            <a:endParaRPr lang="fr-F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741320304"/>
      </p:ext>
    </p:extLst>
  </p:cSld>
  <p:clrMapOvr>
    <a:masterClrMapping/>
  </p:clrMapOvr>
  <p:transition>
    <p:cover dir="r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485529888"/>
      </p:ext>
    </p:extLst>
  </p:cSld>
  <p:clrMapOvr>
    <a:masterClrMapping/>
  </p:clrMapOvr>
  <p:transition>
    <p:cover dir="r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858000" y="304800"/>
            <a:ext cx="2286000" cy="5638800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0" y="304800"/>
            <a:ext cx="6705600" cy="5638800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349783715"/>
      </p:ext>
    </p:extLst>
  </p:cSld>
  <p:clrMapOvr>
    <a:masterClrMapping/>
  </p:clrMapOvr>
  <p:transition>
    <p:cover dir="r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470071166"/>
      </p:ext>
    </p:extLst>
  </p:cSld>
  <p:clrMapOvr>
    <a:masterClrMapping/>
  </p:clrMapOvr>
  <p:transition>
    <p:cover dir="r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41750227"/>
      </p:ext>
    </p:extLst>
  </p:cSld>
  <p:clrMapOvr>
    <a:masterClrMapping/>
  </p:clrMapOvr>
  <p:transition>
    <p:cover dir="r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1143000" y="1524000"/>
            <a:ext cx="3733800" cy="4419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5029200" y="1524000"/>
            <a:ext cx="3733800" cy="4419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638717534"/>
      </p:ext>
    </p:extLst>
  </p:cSld>
  <p:clrMapOvr>
    <a:masterClrMapping/>
  </p:clrMapOvr>
  <p:transition>
    <p:cover dir="r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422571908"/>
      </p:ext>
    </p:extLst>
  </p:cSld>
  <p:clrMapOvr>
    <a:masterClrMapping/>
  </p:clrMapOvr>
  <p:transition>
    <p:cover dir="r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482656493"/>
      </p:ext>
    </p:extLst>
  </p:cSld>
  <p:clrMapOvr>
    <a:masterClrMapping/>
  </p:clrMapOvr>
  <p:transition>
    <p:cover dir="r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398218563"/>
      </p:ext>
    </p:extLst>
  </p:cSld>
  <p:clrMapOvr>
    <a:masterClrMapping/>
  </p:clrMapOvr>
  <p:transition>
    <p:cover dir="r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252875182"/>
      </p:ext>
    </p:extLst>
  </p:cSld>
  <p:clrMapOvr>
    <a:masterClrMapping/>
  </p:clrMapOvr>
  <p:transition>
    <p:cover dir="r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FR" noProof="0" smtClean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953970031"/>
      </p:ext>
    </p:extLst>
  </p:cSld>
  <p:clrMapOvr>
    <a:masterClrMapping/>
  </p:clrMapOvr>
  <p:transition>
    <p:cover dir="r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304800"/>
            <a:ext cx="99060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7CC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 smtClean="0"/>
              <a:t>CLIQUEZ POUR MODIFIER LE STYLE DU TITRE DU MASQUE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38250" y="1524000"/>
            <a:ext cx="8255000" cy="441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 smtClean="0"/>
              <a:t>Cliquez pour modifier les styles du texte du masque</a:t>
            </a:r>
          </a:p>
          <a:p>
            <a:pPr lvl="1"/>
            <a:r>
              <a:rPr lang="fr-FR" altLang="fr-FR" smtClean="0"/>
              <a:t>Deuxième niveau</a:t>
            </a:r>
          </a:p>
          <a:p>
            <a:pPr lvl="2"/>
            <a:r>
              <a:rPr lang="fr-FR" altLang="fr-FR" smtClean="0"/>
              <a:t>Troisième niveau</a:t>
            </a:r>
          </a:p>
          <a:p>
            <a:pPr lvl="3"/>
            <a:r>
              <a:rPr lang="fr-FR" altLang="fr-FR" smtClean="0"/>
              <a:t>Quatrième niveau</a:t>
            </a:r>
          </a:p>
          <a:p>
            <a:pPr lvl="4"/>
            <a:r>
              <a:rPr lang="fr-FR" altLang="fr-FR" smtClean="0"/>
              <a:t>Cinquième niveau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264400" y="6477000"/>
            <a:ext cx="247650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buClrTx/>
              <a:defRPr sz="1200" b="1">
                <a:solidFill>
                  <a:schemeClr val="bg1"/>
                </a:solidFill>
              </a:defRPr>
            </a:lvl1pPr>
          </a:lstStyle>
          <a:p>
            <a:endParaRPr lang="fr-FR" alt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>
    <p:cover dir="r"/>
  </p:transition>
  <p:hf sldNum="0" hdr="0" ft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8000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8000"/>
          </a:solidFill>
          <a:effectLst>
            <a:outerShdw blurRad="38100" dist="38100" dir="2700000" algn="tl">
              <a:srgbClr val="C0C0C0"/>
            </a:outerShdw>
          </a:effectLst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8000"/>
          </a:solidFill>
          <a:effectLst>
            <a:outerShdw blurRad="38100" dist="38100" dir="2700000" algn="tl">
              <a:srgbClr val="C0C0C0"/>
            </a:outerShdw>
          </a:effectLst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8000"/>
          </a:solidFill>
          <a:effectLst>
            <a:outerShdw blurRad="38100" dist="38100" dir="2700000" algn="tl">
              <a:srgbClr val="C0C0C0"/>
            </a:outerShdw>
          </a:effectLst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8000"/>
          </a:solidFill>
          <a:effectLst>
            <a:outerShdw blurRad="38100" dist="38100" dir="2700000" algn="tl">
              <a:srgbClr val="C0C0C0"/>
            </a:outerShdw>
          </a:effectLst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800" b="1">
          <a:solidFill>
            <a:srgbClr val="008000"/>
          </a:solidFill>
          <a:effectLst>
            <a:outerShdw blurRad="38100" dist="38100" dir="2700000" algn="tl">
              <a:srgbClr val="C0C0C0"/>
            </a:outerShdw>
          </a:effectLst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800" b="1">
          <a:solidFill>
            <a:srgbClr val="008000"/>
          </a:solidFill>
          <a:effectLst>
            <a:outerShdw blurRad="38100" dist="38100" dir="2700000" algn="tl">
              <a:srgbClr val="C0C0C0"/>
            </a:outerShdw>
          </a:effectLst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800" b="1">
          <a:solidFill>
            <a:srgbClr val="008000"/>
          </a:solidFill>
          <a:effectLst>
            <a:outerShdw blurRad="38100" dist="38100" dir="2700000" algn="tl">
              <a:srgbClr val="C0C0C0"/>
            </a:outerShdw>
          </a:effectLst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800" b="1">
          <a:solidFill>
            <a:srgbClr val="008000"/>
          </a:solidFill>
          <a:effectLst>
            <a:outerShdw blurRad="38100" dist="38100" dir="2700000" algn="tl">
              <a:srgbClr val="C0C0C0"/>
            </a:outerShdw>
          </a:effectLst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008000"/>
        </a:buClr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1600">
          <a:solidFill>
            <a:schemeClr val="bg2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14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13" Type="http://schemas.openxmlformats.org/officeDocument/2006/relationships/image" Target="../media/image9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3.jpeg"/><Relationship Id="rId12" Type="http://schemas.openxmlformats.org/officeDocument/2006/relationships/image" Target="../media/image8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.png"/><Relationship Id="rId11" Type="http://schemas.openxmlformats.org/officeDocument/2006/relationships/image" Target="../media/image7.emf"/><Relationship Id="rId5" Type="http://schemas.openxmlformats.org/officeDocument/2006/relationships/image" Target="../media/image1.wmf"/><Relationship Id="rId10" Type="http://schemas.openxmlformats.org/officeDocument/2006/relationships/image" Target="../media/image6.png"/><Relationship Id="rId4" Type="http://schemas.openxmlformats.org/officeDocument/2006/relationships/oleObject" Target="../embeddings/oleObject1.bin"/><Relationship Id="rId9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704"/>
            <a:ext cx="9906000" cy="762000"/>
          </a:xfrm>
        </p:spPr>
        <p:txBody>
          <a:bodyPr/>
          <a:lstStyle/>
          <a:p>
            <a:pPr eaLnBrk="1" hangingPunct="1"/>
            <a:r>
              <a:rPr lang="fr-FR" altLang="fr-FR" sz="2000" dirty="0" smtClean="0"/>
              <a:t>Organigramme Association </a:t>
            </a:r>
            <a:r>
              <a:rPr lang="fr-FR" altLang="fr-FR" sz="2000" dirty="0" err="1" smtClean="0"/>
              <a:t>Copage</a:t>
            </a:r>
            <a:endParaRPr lang="fr-FR" altLang="fr-FR" sz="1800" b="0" dirty="0" smtClean="0"/>
          </a:p>
        </p:txBody>
      </p:sp>
      <p:graphicFrame>
        <p:nvGraphicFramePr>
          <p:cNvPr id="3081" name="Object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17095648"/>
              </p:ext>
            </p:extLst>
          </p:nvPr>
        </p:nvGraphicFramePr>
        <p:xfrm>
          <a:off x="139700" y="465138"/>
          <a:ext cx="2670175" cy="717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30" name="Image bitmap" r:id="rId4" imgW="23079240" imgH="6200640" progId="Paint.Picture">
                  <p:embed/>
                </p:oleObj>
              </mc:Choice>
              <mc:Fallback>
                <p:oleObj name="Image bitmap" r:id="rId4" imgW="23079240" imgH="6200640" progId="Paint.Picture">
                  <p:embed/>
                  <p:pic>
                    <p:nvPicPr>
                      <p:cNvPr id="0" name="Object 1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9700" y="465138"/>
                        <a:ext cx="2670175" cy="7175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83" name="Line 11"/>
          <p:cNvSpPr>
            <a:spLocks noChangeShapeType="1"/>
          </p:cNvSpPr>
          <p:nvPr/>
        </p:nvSpPr>
        <p:spPr bwMode="auto">
          <a:xfrm>
            <a:off x="5029200" y="1005880"/>
            <a:ext cx="0" cy="5334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grpSp>
        <p:nvGrpSpPr>
          <p:cNvPr id="3146" name="Group 74"/>
          <p:cNvGrpSpPr>
            <a:grpSpLocks/>
          </p:cNvGrpSpPr>
          <p:nvPr/>
        </p:nvGrpSpPr>
        <p:grpSpPr bwMode="auto">
          <a:xfrm>
            <a:off x="146424" y="1916832"/>
            <a:ext cx="3799019" cy="1747329"/>
            <a:chOff x="0" y="1056"/>
            <a:chExt cx="2209" cy="1185"/>
          </a:xfrm>
        </p:grpSpPr>
        <p:sp>
          <p:nvSpPr>
            <p:cNvPr id="3088" name="AutoShape 16"/>
            <p:cNvSpPr>
              <a:spLocks noChangeArrowheads="1"/>
            </p:cNvSpPr>
            <p:nvPr/>
          </p:nvSpPr>
          <p:spPr bwMode="auto">
            <a:xfrm>
              <a:off x="0" y="1056"/>
              <a:ext cx="2209" cy="1062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 w="28575">
              <a:solidFill>
                <a:srgbClr val="1A8059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b"/>
            <a:lstStyle/>
            <a:p>
              <a:pPr algn="l"/>
              <a:r>
                <a:rPr lang="fr-FR" altLang="fr-FR" sz="1000" b="1" dirty="0"/>
                <a:t>Nathalie </a:t>
              </a:r>
              <a:r>
                <a:rPr lang="fr-FR" altLang="fr-FR" sz="1000" b="1" dirty="0" smtClean="0"/>
                <a:t>GOURABIAN </a:t>
              </a:r>
            </a:p>
            <a:p>
              <a:pPr algn="l"/>
              <a:r>
                <a:rPr lang="fr-FR" altLang="fr-FR" sz="1000" dirty="0" smtClean="0"/>
                <a:t>Chargée de mission </a:t>
              </a:r>
              <a:endParaRPr lang="fr-FR" altLang="fr-FR" sz="1000" dirty="0"/>
            </a:p>
          </p:txBody>
        </p:sp>
        <p:sp>
          <p:nvSpPr>
            <p:cNvPr id="3092" name="Text Box 20"/>
            <p:cNvSpPr txBox="1">
              <a:spLocks noChangeArrowheads="1"/>
            </p:cNvSpPr>
            <p:nvPr/>
          </p:nvSpPr>
          <p:spPr bwMode="auto">
            <a:xfrm>
              <a:off x="667" y="1093"/>
              <a:ext cx="1519" cy="114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algn="l" eaLnBrk="0" hangingPunct="0">
                <a:spcBef>
                  <a:spcPct val="0"/>
                </a:spcBef>
                <a:tabLst>
                  <a:tab pos="98425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algn="l" eaLnBrk="0" hangingPunct="0">
                <a:spcBef>
                  <a:spcPct val="0"/>
                </a:spcBef>
                <a:tabLst>
                  <a:tab pos="98425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algn="l" eaLnBrk="0" hangingPunct="0">
                <a:spcBef>
                  <a:spcPct val="0"/>
                </a:spcBef>
                <a:tabLst>
                  <a:tab pos="98425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algn="l" eaLnBrk="0" hangingPunct="0">
                <a:spcBef>
                  <a:spcPct val="0"/>
                </a:spcBef>
                <a:tabLst>
                  <a:tab pos="98425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algn="l" eaLnBrk="0" hangingPunct="0">
                <a:spcBef>
                  <a:spcPct val="0"/>
                </a:spcBef>
                <a:tabLst>
                  <a:tab pos="98425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98425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98425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98425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98425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20000"/>
                </a:spcBef>
                <a:buClr>
                  <a:srgbClr val="1A8059"/>
                </a:buClr>
              </a:pPr>
              <a:r>
                <a:rPr lang="fr-FR" altLang="fr-FR" sz="1000" i="1" dirty="0" smtClean="0">
                  <a:latin typeface="Calibri" panose="020F0502020204030204" pitchFamily="34" charset="0"/>
                </a:rPr>
                <a:t>- </a:t>
              </a:r>
              <a:r>
                <a:rPr lang="fr-FR" altLang="fr-FR" sz="1000" i="1" dirty="0">
                  <a:latin typeface="Calibri" panose="020F0502020204030204" pitchFamily="34" charset="0"/>
                </a:rPr>
                <a:t>C</a:t>
              </a:r>
              <a:r>
                <a:rPr lang="fr-FR" altLang="fr-FR" sz="1000" i="1" dirty="0" smtClean="0">
                  <a:latin typeface="Calibri" panose="020F0502020204030204" pitchFamily="34" charset="0"/>
                </a:rPr>
                <a:t>oordination </a:t>
              </a:r>
              <a:r>
                <a:rPr lang="fr-FR" altLang="fr-FR" sz="1000" i="1" dirty="0">
                  <a:latin typeface="Calibri" panose="020F0502020204030204" pitchFamily="34" charset="0"/>
                </a:rPr>
                <a:t>technique </a:t>
              </a:r>
              <a:r>
                <a:rPr lang="fr-FR" altLang="fr-FR" sz="1000" i="1" dirty="0" smtClean="0">
                  <a:latin typeface="Calibri" panose="020F0502020204030204" pitchFamily="34" charset="0"/>
                </a:rPr>
                <a:t>des activités COPAGE</a:t>
              </a:r>
              <a:r>
                <a:rPr lang="fr-FR" altLang="fr-FR" sz="1000" dirty="0" smtClean="0">
                  <a:latin typeface="Calibri" panose="020F0502020204030204" pitchFamily="34" charset="0"/>
                </a:rPr>
                <a:t> </a:t>
              </a:r>
              <a:endParaRPr lang="fr-FR" altLang="fr-FR" sz="1200" dirty="0">
                <a:latin typeface="Calibri" panose="020F0502020204030204" pitchFamily="34" charset="0"/>
              </a:endParaRPr>
            </a:p>
            <a:p>
              <a:pPr eaLnBrk="1" hangingPunct="1">
                <a:spcBef>
                  <a:spcPct val="20000"/>
                </a:spcBef>
                <a:buClr>
                  <a:srgbClr val="1A8059"/>
                </a:buClr>
              </a:pPr>
              <a:r>
                <a:rPr lang="fr-FR" altLang="fr-FR" sz="1000" i="1" dirty="0" smtClean="0">
                  <a:latin typeface="Calibri" panose="020F0502020204030204" pitchFamily="34" charset="0"/>
                </a:rPr>
                <a:t> Animation des Groupements pastoraux</a:t>
              </a:r>
            </a:p>
            <a:p>
              <a:pPr eaLnBrk="1" hangingPunct="1">
                <a:spcBef>
                  <a:spcPct val="20000"/>
                </a:spcBef>
                <a:buClr>
                  <a:srgbClr val="1A8059"/>
                </a:buClr>
              </a:pPr>
              <a:r>
                <a:rPr lang="fr-FR" altLang="fr-FR" sz="1000" i="1" dirty="0" smtClean="0">
                  <a:latin typeface="Calibri" panose="020F0502020204030204" pitchFamily="34" charset="0"/>
                </a:rPr>
                <a:t>- Animation des Associations </a:t>
              </a:r>
              <a:r>
                <a:rPr lang="fr-FR" altLang="fr-FR" sz="1000" i="1" dirty="0">
                  <a:latin typeface="Calibri" panose="020F0502020204030204" pitchFamily="34" charset="0"/>
                </a:rPr>
                <a:t>Foncières </a:t>
              </a:r>
              <a:r>
                <a:rPr lang="fr-FR" altLang="fr-FR" sz="1000" i="1" dirty="0" smtClean="0">
                  <a:latin typeface="Calibri" panose="020F0502020204030204" pitchFamily="34" charset="0"/>
                </a:rPr>
                <a:t>Pastorales</a:t>
              </a:r>
            </a:p>
            <a:p>
              <a:pPr eaLnBrk="1" hangingPunct="1">
                <a:spcBef>
                  <a:spcPct val="20000"/>
                </a:spcBef>
                <a:buClr>
                  <a:srgbClr val="1A8059"/>
                </a:buClr>
              </a:pPr>
              <a:r>
                <a:rPr lang="fr-FR" altLang="fr-FR" sz="1000" i="1" dirty="0" smtClean="0">
                  <a:latin typeface="Calibri" panose="020F0502020204030204" pitchFamily="34" charset="0"/>
                </a:rPr>
                <a:t>- Etudes foncières</a:t>
              </a:r>
              <a:endParaRPr lang="fr-FR" altLang="fr-FR" sz="1000" i="1" dirty="0">
                <a:latin typeface="Calibri" panose="020F0502020204030204" pitchFamily="34" charset="0"/>
              </a:endParaRPr>
            </a:p>
            <a:p>
              <a:pPr eaLnBrk="1" hangingPunct="1">
                <a:spcBef>
                  <a:spcPct val="20000"/>
                </a:spcBef>
                <a:buClr>
                  <a:srgbClr val="1A8059"/>
                </a:buClr>
              </a:pPr>
              <a:r>
                <a:rPr lang="fr-FR" altLang="fr-FR" sz="1000" i="1" dirty="0">
                  <a:latin typeface="Calibri" panose="020F0502020204030204" pitchFamily="34" charset="0"/>
                </a:rPr>
                <a:t>- Paiements pour Services Environnementaux</a:t>
              </a:r>
              <a:endParaRPr lang="fr-FR" altLang="fr-FR" sz="1000" i="1" dirty="0" smtClean="0">
                <a:latin typeface="Calibri" panose="020F0502020204030204" pitchFamily="34" charset="0"/>
              </a:endParaRPr>
            </a:p>
            <a:p>
              <a:pPr eaLnBrk="1" hangingPunct="1">
                <a:spcBef>
                  <a:spcPct val="20000"/>
                </a:spcBef>
                <a:buClr>
                  <a:srgbClr val="1A8059"/>
                </a:buClr>
              </a:pPr>
              <a:endParaRPr lang="fr-FR" altLang="fr-FR" sz="1000" i="1" dirty="0">
                <a:latin typeface="Calibri" panose="020F0502020204030204" pitchFamily="34" charset="0"/>
              </a:endParaRPr>
            </a:p>
            <a:p>
              <a:pPr eaLnBrk="1" hangingPunct="1">
                <a:spcBef>
                  <a:spcPct val="20000"/>
                </a:spcBef>
                <a:buClr>
                  <a:srgbClr val="1A8059"/>
                </a:buClr>
              </a:pPr>
              <a:endParaRPr lang="fr-FR" altLang="fr-FR" sz="1000" i="1" dirty="0">
                <a:latin typeface="Calibri" panose="020F0502020204030204" pitchFamily="34" charset="0"/>
              </a:endParaRPr>
            </a:p>
            <a:p>
              <a:pPr eaLnBrk="1" hangingPunct="1">
                <a:spcBef>
                  <a:spcPct val="20000"/>
                </a:spcBef>
                <a:buClr>
                  <a:srgbClr val="1A8059"/>
                </a:buClr>
              </a:pPr>
              <a:endParaRPr lang="fr-FR" altLang="fr-FR" sz="1000" i="1" dirty="0">
                <a:latin typeface="Calibri" panose="020F0502020204030204" pitchFamily="34" charset="0"/>
              </a:endParaRPr>
            </a:p>
          </p:txBody>
        </p:sp>
      </p:grpSp>
      <p:sp>
        <p:nvSpPr>
          <p:cNvPr id="3093" name="AutoShape 21"/>
          <p:cNvSpPr>
            <a:spLocks noChangeArrowheads="1"/>
          </p:cNvSpPr>
          <p:nvPr/>
        </p:nvSpPr>
        <p:spPr bwMode="auto">
          <a:xfrm>
            <a:off x="3124200" y="548680"/>
            <a:ext cx="3797300" cy="533400"/>
          </a:xfrm>
          <a:prstGeom prst="roundRect">
            <a:avLst>
              <a:gd name="adj" fmla="val 16667"/>
            </a:avLst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fr-FR" altLang="fr-FR" sz="1200" b="1" dirty="0"/>
              <a:t>Conseil d’Administration</a:t>
            </a:r>
          </a:p>
          <a:p>
            <a:r>
              <a:rPr lang="fr-FR" altLang="fr-FR" sz="1200" dirty="0"/>
              <a:t>Président </a:t>
            </a:r>
            <a:r>
              <a:rPr lang="fr-FR" altLang="fr-FR" sz="1200" dirty="0" smtClean="0"/>
              <a:t>– </a:t>
            </a:r>
            <a:r>
              <a:rPr lang="fr-FR" altLang="fr-FR" sz="1200" b="1" dirty="0" smtClean="0"/>
              <a:t>Patrice BOULET</a:t>
            </a:r>
            <a:endParaRPr lang="fr-FR" altLang="fr-FR" sz="1200" dirty="0"/>
          </a:p>
        </p:txBody>
      </p:sp>
      <p:grpSp>
        <p:nvGrpSpPr>
          <p:cNvPr id="3141" name="Group 69"/>
          <p:cNvGrpSpPr>
            <a:grpSpLocks/>
          </p:cNvGrpSpPr>
          <p:nvPr/>
        </p:nvGrpSpPr>
        <p:grpSpPr bwMode="auto">
          <a:xfrm>
            <a:off x="380544" y="3429000"/>
            <a:ext cx="4195289" cy="1652000"/>
            <a:chOff x="2592" y="2184"/>
            <a:chExt cx="2161" cy="1034"/>
          </a:xfrm>
        </p:grpSpPr>
        <p:sp>
          <p:nvSpPr>
            <p:cNvPr id="3108" name="AutoShape 36"/>
            <p:cNvSpPr>
              <a:spLocks noChangeArrowheads="1"/>
            </p:cNvSpPr>
            <p:nvPr/>
          </p:nvSpPr>
          <p:spPr bwMode="auto">
            <a:xfrm>
              <a:off x="2592" y="2298"/>
              <a:ext cx="2161" cy="920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 w="28575">
              <a:solidFill>
                <a:srgbClr val="1A8059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b"/>
            <a:lstStyle/>
            <a:p>
              <a:pPr algn="l"/>
              <a:r>
                <a:rPr lang="fr-FR" altLang="fr-FR" sz="1000" b="1" dirty="0" smtClean="0"/>
                <a:t>Nina COMBET</a:t>
              </a:r>
              <a:endParaRPr lang="fr-FR" altLang="fr-FR" sz="1000" b="1" dirty="0"/>
            </a:p>
            <a:p>
              <a:pPr algn="l"/>
              <a:r>
                <a:rPr lang="fr-FR" altLang="fr-FR" sz="1000" dirty="0" smtClean="0"/>
                <a:t>Conseillère spécialisée  </a:t>
              </a:r>
              <a:endParaRPr lang="fr-FR" altLang="fr-FR" sz="1000" dirty="0"/>
            </a:p>
          </p:txBody>
        </p:sp>
        <p:sp>
          <p:nvSpPr>
            <p:cNvPr id="3109" name="Text Box 37"/>
            <p:cNvSpPr txBox="1">
              <a:spLocks noChangeArrowheads="1"/>
            </p:cNvSpPr>
            <p:nvPr/>
          </p:nvSpPr>
          <p:spPr bwMode="auto">
            <a:xfrm>
              <a:off x="3173" y="2184"/>
              <a:ext cx="1544" cy="75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54000" tIns="0" rIns="54000" bIns="0">
              <a:spAutoFit/>
            </a:bodyPr>
            <a:lstStyle>
              <a:lvl1pPr algn="l" eaLnBrk="0" hangingPunct="0">
                <a:spcBef>
                  <a:spcPct val="0"/>
                </a:spcBef>
                <a:tabLst>
                  <a:tab pos="98425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algn="l" eaLnBrk="0" hangingPunct="0">
                <a:spcBef>
                  <a:spcPct val="0"/>
                </a:spcBef>
                <a:tabLst>
                  <a:tab pos="98425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algn="l" eaLnBrk="0" hangingPunct="0">
                <a:spcBef>
                  <a:spcPct val="0"/>
                </a:spcBef>
                <a:tabLst>
                  <a:tab pos="98425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algn="l" eaLnBrk="0" hangingPunct="0">
                <a:spcBef>
                  <a:spcPct val="0"/>
                </a:spcBef>
                <a:tabLst>
                  <a:tab pos="98425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algn="l" eaLnBrk="0" hangingPunct="0">
                <a:spcBef>
                  <a:spcPct val="0"/>
                </a:spcBef>
                <a:tabLst>
                  <a:tab pos="98425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98425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98425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98425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98425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just" eaLnBrk="1" hangingPunct="1">
                <a:spcBef>
                  <a:spcPct val="20000"/>
                </a:spcBef>
                <a:buClr>
                  <a:srgbClr val="1A8059"/>
                </a:buClr>
              </a:pPr>
              <a:endParaRPr lang="fr-FR" altLang="fr-FR" sz="1000" i="1" dirty="0">
                <a:latin typeface="Calibri" panose="020F0502020204030204" pitchFamily="34" charset="0"/>
              </a:endParaRPr>
            </a:p>
            <a:p>
              <a:pPr algn="just" eaLnBrk="1" hangingPunct="1">
                <a:spcBef>
                  <a:spcPct val="20000"/>
                </a:spcBef>
                <a:buClr>
                  <a:srgbClr val="1A8059"/>
                </a:buClr>
              </a:pPr>
              <a:endParaRPr lang="fr-FR" altLang="fr-FR" sz="1000" i="1" dirty="0" smtClean="0">
                <a:latin typeface="Calibri" panose="020F0502020204030204" pitchFamily="34" charset="0"/>
              </a:endParaRPr>
            </a:p>
            <a:p>
              <a:pPr marL="171450" indent="-171450" algn="just" eaLnBrk="1" hangingPunct="1">
                <a:spcBef>
                  <a:spcPct val="20000"/>
                </a:spcBef>
                <a:buClr>
                  <a:srgbClr val="1A8059"/>
                </a:buClr>
                <a:buFontTx/>
                <a:buChar char="-"/>
              </a:pPr>
              <a:r>
                <a:rPr lang="fr-FR" altLang="fr-FR" sz="1000" i="1" dirty="0" smtClean="0">
                  <a:latin typeface="Calibri" panose="020F0502020204030204" pitchFamily="34" charset="0"/>
                </a:rPr>
                <a:t>Référente pour l’animation </a:t>
              </a:r>
              <a:r>
                <a:rPr lang="fr-FR" altLang="fr-FR" sz="1000" i="1" dirty="0" err="1" smtClean="0">
                  <a:latin typeface="Calibri" panose="020F0502020204030204" pitchFamily="34" charset="0"/>
                </a:rPr>
                <a:t>Natura</a:t>
              </a:r>
              <a:r>
                <a:rPr lang="fr-FR" altLang="fr-FR" sz="1000" i="1" dirty="0" smtClean="0">
                  <a:latin typeface="Calibri" panose="020F0502020204030204" pitchFamily="34" charset="0"/>
                </a:rPr>
                <a:t> 2000 des sites «Gorges du Tarn » et « ZPS Gorges du Tarn et de la Jonte ». </a:t>
              </a:r>
            </a:p>
            <a:p>
              <a:pPr marL="171450" indent="-171450" algn="just" eaLnBrk="1" hangingPunct="1">
                <a:spcBef>
                  <a:spcPct val="20000"/>
                </a:spcBef>
                <a:buClr>
                  <a:srgbClr val="1A8059"/>
                </a:buClr>
                <a:buFontTx/>
                <a:buChar char="-"/>
              </a:pPr>
              <a:r>
                <a:rPr lang="fr-FR" altLang="fr-FR" sz="1000" i="1" dirty="0" smtClean="0">
                  <a:latin typeface="Calibri" panose="020F0502020204030204" pitchFamily="34" charset="0"/>
                </a:rPr>
                <a:t> Suivi du Réel CPIE 48 et du réseau </a:t>
              </a:r>
              <a:r>
                <a:rPr lang="fr-FR" altLang="fr-FR" sz="1000" i="1" dirty="0" err="1" smtClean="0">
                  <a:latin typeface="Calibri" panose="020F0502020204030204" pitchFamily="34" charset="0"/>
                </a:rPr>
                <a:t>Natura</a:t>
              </a:r>
              <a:r>
                <a:rPr lang="fr-FR" altLang="fr-FR" sz="1000" i="1" dirty="0" smtClean="0">
                  <a:latin typeface="Calibri" panose="020F0502020204030204" pitchFamily="34" charset="0"/>
                </a:rPr>
                <a:t> 2000</a:t>
              </a:r>
            </a:p>
            <a:p>
              <a:pPr marL="171450" indent="-171450" algn="just" eaLnBrk="1" hangingPunct="1">
                <a:spcBef>
                  <a:spcPct val="20000"/>
                </a:spcBef>
                <a:buClr>
                  <a:srgbClr val="1A8059"/>
                </a:buClr>
                <a:buFontTx/>
                <a:buChar char="-"/>
              </a:pPr>
              <a:r>
                <a:rPr lang="fr-FR" altLang="fr-FR" sz="1000" i="1" dirty="0" smtClean="0">
                  <a:latin typeface="Calibri" panose="020F0502020204030204" pitchFamily="34" charset="0"/>
                </a:rPr>
                <a:t>Suivi des dossiers biodiversité </a:t>
              </a:r>
            </a:p>
          </p:txBody>
        </p:sp>
      </p:grpSp>
      <p:sp>
        <p:nvSpPr>
          <p:cNvPr id="3128" name="AutoShape 56"/>
          <p:cNvSpPr>
            <a:spLocks noChangeArrowheads="1"/>
          </p:cNvSpPr>
          <p:nvPr/>
        </p:nvSpPr>
        <p:spPr bwMode="auto">
          <a:xfrm>
            <a:off x="3136900" y="1124744"/>
            <a:ext cx="3797300" cy="340351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r>
              <a:rPr lang="fr-FR" altLang="fr-FR" sz="1200" dirty="0" smtClean="0"/>
              <a:t>Responsable </a:t>
            </a:r>
            <a:r>
              <a:rPr lang="fr-FR" altLang="fr-FR" sz="1200" dirty="0" err="1" smtClean="0"/>
              <a:t>Copage</a:t>
            </a:r>
            <a:r>
              <a:rPr lang="fr-FR" altLang="fr-FR" sz="1200" dirty="0" smtClean="0"/>
              <a:t> </a:t>
            </a:r>
            <a:r>
              <a:rPr lang="fr-FR" altLang="fr-FR" sz="1200" b="1" dirty="0" smtClean="0"/>
              <a:t>– Luc SARROUY</a:t>
            </a:r>
          </a:p>
        </p:txBody>
      </p:sp>
      <p:sp>
        <p:nvSpPr>
          <p:cNvPr id="3129" name="Rectangle 57"/>
          <p:cNvSpPr>
            <a:spLocks noChangeArrowheads="1"/>
          </p:cNvSpPr>
          <p:nvPr/>
        </p:nvSpPr>
        <p:spPr bwMode="auto">
          <a:xfrm>
            <a:off x="8572521" y="188640"/>
            <a:ext cx="1218988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r-FR" altLang="fr-FR" sz="12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Septembre 2022</a:t>
            </a:r>
            <a:endParaRPr lang="fr-FR" altLang="fr-FR" sz="1200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grpSp>
        <p:nvGrpSpPr>
          <p:cNvPr id="3152" name="Group 80"/>
          <p:cNvGrpSpPr>
            <a:grpSpLocks/>
          </p:cNvGrpSpPr>
          <p:nvPr/>
        </p:nvGrpSpPr>
        <p:grpSpPr bwMode="auto">
          <a:xfrm>
            <a:off x="4016896" y="1953917"/>
            <a:ext cx="3797300" cy="1475083"/>
            <a:chOff x="2592" y="1152"/>
            <a:chExt cx="2392" cy="953"/>
          </a:xfrm>
        </p:grpSpPr>
        <p:sp>
          <p:nvSpPr>
            <p:cNvPr id="3099" name="AutoShape 27"/>
            <p:cNvSpPr>
              <a:spLocks noChangeArrowheads="1"/>
            </p:cNvSpPr>
            <p:nvPr/>
          </p:nvSpPr>
          <p:spPr bwMode="auto">
            <a:xfrm>
              <a:off x="2592" y="1152"/>
              <a:ext cx="2392" cy="953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 w="28575">
              <a:solidFill>
                <a:srgbClr val="1A8059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b"/>
            <a:lstStyle/>
            <a:p>
              <a:pPr algn="l"/>
              <a:r>
                <a:rPr lang="fr-FR" altLang="fr-FR" sz="1000" b="1" dirty="0"/>
                <a:t>Anne COLIN</a:t>
              </a:r>
            </a:p>
            <a:p>
              <a:pPr algn="l"/>
              <a:r>
                <a:rPr lang="fr-FR" altLang="fr-FR" sz="1000" dirty="0"/>
                <a:t>Conseillère spécialisée  </a:t>
              </a:r>
            </a:p>
          </p:txBody>
        </p:sp>
        <p:pic>
          <p:nvPicPr>
            <p:cNvPr id="3102" name="Picture 30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640" t="15611" r="57474" b="64400"/>
            <a:stretch>
              <a:fillRect/>
            </a:stretch>
          </p:blipFill>
          <p:spPr bwMode="auto">
            <a:xfrm>
              <a:off x="2660" y="1222"/>
              <a:ext cx="534" cy="5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132" name="Text Box 60"/>
            <p:cNvSpPr txBox="1">
              <a:spLocks noChangeArrowheads="1"/>
            </p:cNvSpPr>
            <p:nvPr/>
          </p:nvSpPr>
          <p:spPr bwMode="auto">
            <a:xfrm>
              <a:off x="3217" y="1330"/>
              <a:ext cx="1639" cy="4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54000" tIns="0" rIns="54000" bIns="0">
              <a:spAutoFit/>
            </a:bodyPr>
            <a:lstStyle>
              <a:lvl1pPr algn="l" eaLnBrk="0" hangingPunct="0">
                <a:spcBef>
                  <a:spcPct val="0"/>
                </a:spcBef>
                <a:tabLst>
                  <a:tab pos="98425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algn="l" eaLnBrk="0" hangingPunct="0">
                <a:spcBef>
                  <a:spcPct val="0"/>
                </a:spcBef>
                <a:tabLst>
                  <a:tab pos="98425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algn="l" eaLnBrk="0" hangingPunct="0">
                <a:spcBef>
                  <a:spcPct val="0"/>
                </a:spcBef>
                <a:tabLst>
                  <a:tab pos="98425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algn="l" eaLnBrk="0" hangingPunct="0">
                <a:spcBef>
                  <a:spcPct val="0"/>
                </a:spcBef>
                <a:tabLst>
                  <a:tab pos="98425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algn="l" eaLnBrk="0" hangingPunct="0">
                <a:spcBef>
                  <a:spcPct val="0"/>
                </a:spcBef>
                <a:tabLst>
                  <a:tab pos="98425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98425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98425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98425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98425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just" eaLnBrk="1" hangingPunct="1">
                <a:spcBef>
                  <a:spcPct val="20000"/>
                </a:spcBef>
                <a:buClr>
                  <a:srgbClr val="1A8059"/>
                </a:buClr>
              </a:pPr>
              <a:r>
                <a:rPr lang="fr-FR" altLang="fr-FR" sz="1000" i="1" dirty="0" smtClean="0">
                  <a:latin typeface="Calibri" panose="020F0502020204030204" pitchFamily="34" charset="0"/>
                </a:rPr>
                <a:t>- Animation de la Cellule d’Assistance Technique aux Zones Humides</a:t>
              </a:r>
            </a:p>
            <a:p>
              <a:pPr algn="just" eaLnBrk="1" hangingPunct="1">
                <a:spcBef>
                  <a:spcPct val="20000"/>
                </a:spcBef>
                <a:buClr>
                  <a:srgbClr val="1A8059"/>
                </a:buClr>
              </a:pPr>
              <a:r>
                <a:rPr lang="fr-FR" altLang="fr-FR" sz="1000" i="1" dirty="0" smtClean="0">
                  <a:latin typeface="Calibri" panose="020F0502020204030204" pitchFamily="34" charset="0"/>
                </a:rPr>
                <a:t>- </a:t>
              </a:r>
              <a:r>
                <a:rPr lang="fr-FR" altLang="fr-FR" sz="1000" i="1" dirty="0">
                  <a:latin typeface="Calibri" panose="020F0502020204030204" pitchFamily="34" charset="0"/>
                </a:rPr>
                <a:t>Animation du programme sur les haies</a:t>
              </a:r>
            </a:p>
            <a:p>
              <a:pPr algn="just" eaLnBrk="1" hangingPunct="1">
                <a:spcBef>
                  <a:spcPct val="20000"/>
                </a:spcBef>
                <a:buClr>
                  <a:srgbClr val="1A8059"/>
                </a:buClr>
              </a:pPr>
              <a:endParaRPr lang="fr-FR" altLang="fr-FR" sz="1000" i="1" dirty="0" smtClean="0">
                <a:latin typeface="Calibri" panose="020F0502020204030204" pitchFamily="34" charset="0"/>
              </a:endParaRPr>
            </a:p>
          </p:txBody>
        </p:sp>
        <p:pic>
          <p:nvPicPr>
            <p:cNvPr id="61" name="Picture 30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640" t="15611" r="57474" b="64400"/>
            <a:stretch>
              <a:fillRect/>
            </a:stretch>
          </p:blipFill>
          <p:spPr bwMode="auto">
            <a:xfrm>
              <a:off x="2662" y="1222"/>
              <a:ext cx="534" cy="5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151" name="Group 79"/>
          <p:cNvGrpSpPr>
            <a:grpSpLocks/>
          </p:cNvGrpSpPr>
          <p:nvPr/>
        </p:nvGrpSpPr>
        <p:grpSpPr bwMode="auto">
          <a:xfrm>
            <a:off x="7493000" y="1268613"/>
            <a:ext cx="2311400" cy="1066800"/>
            <a:chOff x="4680" y="780"/>
            <a:chExt cx="1456" cy="672"/>
          </a:xfrm>
        </p:grpSpPr>
        <p:sp>
          <p:nvSpPr>
            <p:cNvPr id="3112" name="AutoShape 40"/>
            <p:cNvSpPr>
              <a:spLocks noChangeArrowheads="1"/>
            </p:cNvSpPr>
            <p:nvPr/>
          </p:nvSpPr>
          <p:spPr bwMode="auto">
            <a:xfrm>
              <a:off x="4680" y="780"/>
              <a:ext cx="1456" cy="672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 w="28575">
              <a:solidFill>
                <a:srgbClr val="1A8059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b"/>
            <a:lstStyle/>
            <a:p>
              <a:pPr algn="r"/>
              <a:r>
                <a:rPr lang="fr-FR" altLang="fr-FR" sz="1000" b="1" dirty="0"/>
                <a:t>Bénédicte BLANC</a:t>
              </a:r>
            </a:p>
            <a:p>
              <a:pPr algn="r"/>
              <a:r>
                <a:rPr lang="fr-FR" altLang="fr-FR" sz="1000" i="1" dirty="0" smtClean="0"/>
                <a:t>Assistante</a:t>
              </a:r>
              <a:endParaRPr lang="fr-FR" altLang="fr-FR" sz="1000" i="1" dirty="0" smtClean="0"/>
            </a:p>
            <a:p>
              <a:pPr algn="r"/>
              <a:r>
                <a:rPr lang="fr-FR" altLang="fr-FR" sz="1000" i="1" dirty="0" smtClean="0"/>
                <a:t>Suivi </a:t>
              </a:r>
              <a:r>
                <a:rPr lang="fr-FR" altLang="fr-FR" sz="1000" i="1" dirty="0"/>
                <a:t>administratif </a:t>
              </a:r>
              <a:endParaRPr lang="fr-FR" altLang="fr-FR" sz="1000" i="1" dirty="0" smtClean="0"/>
            </a:p>
            <a:p>
              <a:pPr algn="r"/>
              <a:r>
                <a:rPr lang="fr-FR" altLang="fr-FR" sz="1000" i="1" dirty="0" smtClean="0"/>
                <a:t> Communication </a:t>
              </a:r>
              <a:endParaRPr lang="fr-FR" altLang="fr-FR" sz="1000" i="1" dirty="0"/>
            </a:p>
          </p:txBody>
        </p:sp>
        <p:pic>
          <p:nvPicPr>
            <p:cNvPr id="3113" name="Picture 41" descr="DSC01830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648" t="33420" r="14467" b="34525"/>
            <a:stretch>
              <a:fillRect/>
            </a:stretch>
          </p:blipFill>
          <p:spPr bwMode="auto">
            <a:xfrm>
              <a:off x="4868" y="865"/>
              <a:ext cx="471" cy="5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150" name="AutoShape 78"/>
          <p:cNvSpPr>
            <a:spLocks/>
          </p:cNvSpPr>
          <p:nvPr/>
        </p:nvSpPr>
        <p:spPr bwMode="auto">
          <a:xfrm rot="16200000">
            <a:off x="4599124" y="-830994"/>
            <a:ext cx="377552" cy="5118100"/>
          </a:xfrm>
          <a:prstGeom prst="rightBracket">
            <a:avLst>
              <a:gd name="adj" fmla="val 279861"/>
            </a:avLst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33" name="AutoShape 32"/>
          <p:cNvSpPr>
            <a:spLocks noChangeArrowheads="1"/>
          </p:cNvSpPr>
          <p:nvPr/>
        </p:nvSpPr>
        <p:spPr bwMode="auto">
          <a:xfrm>
            <a:off x="5104718" y="4519630"/>
            <a:ext cx="4397829" cy="106961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28575">
            <a:solidFill>
              <a:srgbClr val="1A8059"/>
            </a:solidFill>
            <a:round/>
            <a:headEnd/>
            <a:tailEnd/>
          </a:ln>
          <a:effectLst/>
          <a:extLst/>
        </p:spPr>
        <p:txBody>
          <a:bodyPr anchor="b"/>
          <a:lstStyle/>
          <a:p>
            <a:pPr algn="l"/>
            <a:endParaRPr lang="fr-FR" altLang="fr-FR" sz="1000" dirty="0"/>
          </a:p>
        </p:txBody>
      </p:sp>
      <p:sp>
        <p:nvSpPr>
          <p:cNvPr id="35" name="Text Box 37"/>
          <p:cNvSpPr txBox="1">
            <a:spLocks noChangeArrowheads="1"/>
          </p:cNvSpPr>
          <p:nvPr/>
        </p:nvSpPr>
        <p:spPr bwMode="auto">
          <a:xfrm>
            <a:off x="5204769" y="5365532"/>
            <a:ext cx="4428751" cy="153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54000" tIns="0" rIns="54000" bIns="0">
            <a:spAutoFit/>
          </a:bodyPr>
          <a:lstStyle>
            <a:lvl1pPr algn="l" eaLnBrk="0" hangingPunct="0">
              <a:spcBef>
                <a:spcPct val="0"/>
              </a:spcBef>
              <a:tabLst>
                <a:tab pos="984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algn="l" eaLnBrk="0" hangingPunct="0">
              <a:spcBef>
                <a:spcPct val="0"/>
              </a:spcBef>
              <a:tabLst>
                <a:tab pos="984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algn="l" eaLnBrk="0" hangingPunct="0">
              <a:spcBef>
                <a:spcPct val="0"/>
              </a:spcBef>
              <a:tabLst>
                <a:tab pos="984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algn="l" eaLnBrk="0" hangingPunct="0">
              <a:spcBef>
                <a:spcPct val="0"/>
              </a:spcBef>
              <a:tabLst>
                <a:tab pos="984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algn="l" eaLnBrk="0" hangingPunct="0">
              <a:spcBef>
                <a:spcPct val="0"/>
              </a:spcBef>
              <a:tabLst>
                <a:tab pos="984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984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984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984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984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20000"/>
              </a:spcBef>
              <a:buClr>
                <a:srgbClr val="1A8059"/>
              </a:buClr>
            </a:pPr>
            <a:r>
              <a:rPr lang="fr-FR" altLang="fr-FR" sz="1000" b="1" i="1" dirty="0" err="1" smtClean="0">
                <a:latin typeface="Calibri" panose="020F0502020204030204" pitchFamily="34" charset="0"/>
              </a:rPr>
              <a:t>Marjory</a:t>
            </a:r>
            <a:r>
              <a:rPr lang="fr-FR" altLang="fr-FR" sz="1000" b="1" i="1" dirty="0" smtClean="0">
                <a:latin typeface="Calibri" panose="020F0502020204030204" pitchFamily="34" charset="0"/>
              </a:rPr>
              <a:t> CHAUSSE  </a:t>
            </a:r>
            <a:r>
              <a:rPr lang="fr-FR" altLang="fr-FR" sz="1000" dirty="0" smtClean="0">
                <a:latin typeface="Calibri" panose="020F0502020204030204" pitchFamily="34" charset="0"/>
              </a:rPr>
              <a:t>Conseillère </a:t>
            </a:r>
          </a:p>
        </p:txBody>
      </p:sp>
      <p:pic>
        <p:nvPicPr>
          <p:cNvPr id="40" name="Image1"/>
          <p:cNvPicPr/>
          <p:nvPr/>
        </p:nvPicPr>
        <p:blipFill rotWithShape="1">
          <a:blip r:embed="rId8"/>
          <a:srcRect l="62448" t="13633" r="22608" b="53810"/>
          <a:stretch/>
        </p:blipFill>
        <p:spPr bwMode="auto">
          <a:xfrm>
            <a:off x="442049" y="2066078"/>
            <a:ext cx="715925" cy="95423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8" name="AutoShape 40"/>
          <p:cNvSpPr>
            <a:spLocks noChangeArrowheads="1"/>
          </p:cNvSpPr>
          <p:nvPr/>
        </p:nvSpPr>
        <p:spPr bwMode="auto">
          <a:xfrm>
            <a:off x="5217659" y="5691402"/>
            <a:ext cx="4586741" cy="896643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28575">
            <a:solidFill>
              <a:srgbClr val="1A8059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/>
          <a:p>
            <a:pPr algn="r"/>
            <a:endParaRPr lang="fr-FR" altLang="fr-FR" sz="1000" dirty="0" smtClean="0"/>
          </a:p>
          <a:p>
            <a:pPr>
              <a:buClr>
                <a:srgbClr val="1A8059"/>
              </a:buClr>
            </a:pPr>
            <a:endParaRPr lang="fr-FR" altLang="fr-FR" sz="1000" dirty="0"/>
          </a:p>
          <a:p>
            <a:r>
              <a:rPr lang="fr-FR" altLang="fr-FR" sz="1000" i="1" dirty="0" smtClean="0"/>
              <a:t>					</a:t>
            </a:r>
          </a:p>
          <a:p>
            <a:r>
              <a:rPr lang="fr-FR" altLang="fr-FR" sz="1000" i="1" dirty="0"/>
              <a:t> </a:t>
            </a:r>
            <a:r>
              <a:rPr lang="fr-FR" altLang="fr-FR" sz="1000" i="1" dirty="0" smtClean="0"/>
              <a:t>                   </a:t>
            </a:r>
          </a:p>
          <a:p>
            <a:endParaRPr lang="fr-FR" altLang="fr-FR" sz="1000" i="1" dirty="0"/>
          </a:p>
          <a:p>
            <a:r>
              <a:rPr lang="fr-FR" altLang="fr-FR" sz="1000" i="1" dirty="0" smtClean="0"/>
              <a:t>       </a:t>
            </a:r>
            <a:r>
              <a:rPr lang="fr-FR" altLang="fr-FR" sz="1000" i="1" dirty="0" smtClean="0"/>
              <a:t> </a:t>
            </a:r>
            <a:endParaRPr lang="fr-FR" altLang="fr-FR" sz="1000" i="1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338596" y="5726577"/>
            <a:ext cx="689812" cy="676275"/>
          </a:xfrm>
          <a:prstGeom prst="rect">
            <a:avLst/>
          </a:prstGeom>
        </p:spPr>
      </p:pic>
      <p:sp>
        <p:nvSpPr>
          <p:cNvPr id="31" name="AutoShape 32"/>
          <p:cNvSpPr>
            <a:spLocks noChangeArrowheads="1"/>
          </p:cNvSpPr>
          <p:nvPr/>
        </p:nvSpPr>
        <p:spPr bwMode="auto">
          <a:xfrm>
            <a:off x="385570" y="5262368"/>
            <a:ext cx="4497464" cy="1107493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28575">
            <a:solidFill>
              <a:srgbClr val="1A8059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/>
          <a:p>
            <a:pPr algn="l"/>
            <a:endParaRPr lang="fr-FR" altLang="fr-FR" sz="1000" dirty="0"/>
          </a:p>
        </p:txBody>
      </p:sp>
      <p:sp>
        <p:nvSpPr>
          <p:cNvPr id="41" name="Text Box 37"/>
          <p:cNvSpPr txBox="1">
            <a:spLocks noChangeArrowheads="1"/>
          </p:cNvSpPr>
          <p:nvPr/>
        </p:nvSpPr>
        <p:spPr bwMode="auto">
          <a:xfrm>
            <a:off x="1671374" y="5229200"/>
            <a:ext cx="3018627" cy="8002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54000" tIns="0" rIns="54000" bIns="0">
            <a:spAutoFit/>
          </a:bodyPr>
          <a:lstStyle>
            <a:lvl1pPr algn="l" eaLnBrk="0" hangingPunct="0">
              <a:spcBef>
                <a:spcPct val="0"/>
              </a:spcBef>
              <a:tabLst>
                <a:tab pos="984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algn="l" eaLnBrk="0" hangingPunct="0">
              <a:spcBef>
                <a:spcPct val="0"/>
              </a:spcBef>
              <a:tabLst>
                <a:tab pos="984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algn="l" eaLnBrk="0" hangingPunct="0">
              <a:spcBef>
                <a:spcPct val="0"/>
              </a:spcBef>
              <a:tabLst>
                <a:tab pos="984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algn="l" eaLnBrk="0" hangingPunct="0">
              <a:spcBef>
                <a:spcPct val="0"/>
              </a:spcBef>
              <a:tabLst>
                <a:tab pos="984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algn="l" eaLnBrk="0" hangingPunct="0">
              <a:spcBef>
                <a:spcPct val="0"/>
              </a:spcBef>
              <a:tabLst>
                <a:tab pos="984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984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984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984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984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20000"/>
              </a:spcBef>
              <a:buClr>
                <a:srgbClr val="1A8059"/>
              </a:buClr>
            </a:pPr>
            <a:endParaRPr lang="fr-FR" altLang="fr-FR" sz="1000" i="1" dirty="0">
              <a:latin typeface="Calibri" panose="020F0502020204030204" pitchFamily="34" charset="0"/>
            </a:endParaRPr>
          </a:p>
          <a:p>
            <a:pPr marL="171450" indent="-171450" algn="just" eaLnBrk="1" hangingPunct="1">
              <a:spcBef>
                <a:spcPct val="20000"/>
              </a:spcBef>
              <a:buClr>
                <a:srgbClr val="1A8059"/>
              </a:buClr>
              <a:buFontTx/>
              <a:buChar char="-"/>
            </a:pPr>
            <a:r>
              <a:rPr lang="fr-FR" altLang="fr-FR" sz="1000" i="1" dirty="0" smtClean="0">
                <a:latin typeface="Calibri" panose="020F0502020204030204" pitchFamily="34" charset="0"/>
              </a:rPr>
              <a:t>Référente pour l’animation </a:t>
            </a:r>
            <a:r>
              <a:rPr lang="fr-FR" altLang="fr-FR" sz="1000" i="1" dirty="0" err="1">
                <a:latin typeface="Calibri" panose="020F0502020204030204" pitchFamily="34" charset="0"/>
              </a:rPr>
              <a:t>Natura</a:t>
            </a:r>
            <a:r>
              <a:rPr lang="fr-FR" altLang="fr-FR" sz="1000" i="1" dirty="0">
                <a:latin typeface="Calibri" panose="020F0502020204030204" pitchFamily="34" charset="0"/>
              </a:rPr>
              <a:t> 2000 </a:t>
            </a:r>
            <a:r>
              <a:rPr lang="fr-FR" altLang="fr-FR" sz="1000" i="1" dirty="0" smtClean="0">
                <a:latin typeface="Calibri" panose="020F0502020204030204" pitchFamily="34" charset="0"/>
              </a:rPr>
              <a:t>des sites «Vallon de l’</a:t>
            </a:r>
            <a:r>
              <a:rPr lang="fr-FR" altLang="fr-FR" sz="1000" i="1" dirty="0" err="1" smtClean="0">
                <a:latin typeface="Calibri" panose="020F0502020204030204" pitchFamily="34" charset="0"/>
              </a:rPr>
              <a:t>Urugne</a:t>
            </a:r>
            <a:r>
              <a:rPr lang="fr-FR" altLang="fr-FR" sz="1000" i="1" dirty="0" smtClean="0">
                <a:latin typeface="Calibri" panose="020F0502020204030204" pitchFamily="34" charset="0"/>
              </a:rPr>
              <a:t>», «Montagne de la Margeride», «Causse Méjean» et « Vallées du Tarn, du </a:t>
            </a:r>
            <a:r>
              <a:rPr lang="fr-FR" altLang="fr-FR" sz="1000" i="1" dirty="0" err="1" smtClean="0">
                <a:latin typeface="Calibri" panose="020F0502020204030204" pitchFamily="34" charset="0"/>
              </a:rPr>
              <a:t>Tarnon</a:t>
            </a:r>
            <a:r>
              <a:rPr lang="fr-FR" altLang="fr-FR" sz="1000" i="1" dirty="0" smtClean="0">
                <a:latin typeface="Calibri" panose="020F0502020204030204" pitchFamily="34" charset="0"/>
              </a:rPr>
              <a:t> et de la </a:t>
            </a:r>
            <a:r>
              <a:rPr lang="fr-FR" altLang="fr-FR" sz="1000" i="1" dirty="0" err="1" smtClean="0">
                <a:latin typeface="Calibri" panose="020F0502020204030204" pitchFamily="34" charset="0"/>
              </a:rPr>
              <a:t>Mimente</a:t>
            </a:r>
            <a:r>
              <a:rPr lang="fr-FR" altLang="fr-FR" sz="1000" i="1" dirty="0" smtClean="0">
                <a:latin typeface="Calibri" panose="020F0502020204030204" pitchFamily="34" charset="0"/>
              </a:rPr>
              <a:t> ». </a:t>
            </a:r>
            <a:endParaRPr lang="fr-FR" altLang="fr-FR" sz="1000" i="1" dirty="0">
              <a:latin typeface="Calibri" panose="020F0502020204030204" pitchFamily="34" charset="0"/>
            </a:endParaRPr>
          </a:p>
        </p:txBody>
      </p:sp>
      <p:sp>
        <p:nvSpPr>
          <p:cNvPr id="43" name="Text Box 37"/>
          <p:cNvSpPr txBox="1">
            <a:spLocks noChangeArrowheads="1"/>
          </p:cNvSpPr>
          <p:nvPr/>
        </p:nvSpPr>
        <p:spPr bwMode="auto">
          <a:xfrm>
            <a:off x="462295" y="6149505"/>
            <a:ext cx="4514286" cy="153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54000" tIns="0" rIns="54000" bIns="0">
            <a:spAutoFit/>
          </a:bodyPr>
          <a:lstStyle>
            <a:lvl1pPr algn="l" eaLnBrk="0" hangingPunct="0">
              <a:spcBef>
                <a:spcPct val="0"/>
              </a:spcBef>
              <a:tabLst>
                <a:tab pos="984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algn="l" eaLnBrk="0" hangingPunct="0">
              <a:spcBef>
                <a:spcPct val="0"/>
              </a:spcBef>
              <a:tabLst>
                <a:tab pos="984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algn="l" eaLnBrk="0" hangingPunct="0">
              <a:spcBef>
                <a:spcPct val="0"/>
              </a:spcBef>
              <a:tabLst>
                <a:tab pos="984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algn="l" eaLnBrk="0" hangingPunct="0">
              <a:spcBef>
                <a:spcPct val="0"/>
              </a:spcBef>
              <a:tabLst>
                <a:tab pos="984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algn="l" eaLnBrk="0" hangingPunct="0">
              <a:spcBef>
                <a:spcPct val="0"/>
              </a:spcBef>
              <a:tabLst>
                <a:tab pos="984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984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984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984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984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20000"/>
              </a:spcBef>
              <a:buClr>
                <a:srgbClr val="1A8059"/>
              </a:buClr>
            </a:pPr>
            <a:r>
              <a:rPr lang="fr-FR" altLang="fr-FR" sz="1000" b="1" i="1" dirty="0" err="1" smtClean="0">
                <a:latin typeface="Calibri" panose="020F0502020204030204" pitchFamily="34" charset="0"/>
              </a:rPr>
              <a:t>Manick</a:t>
            </a:r>
            <a:r>
              <a:rPr lang="fr-FR" altLang="fr-FR" sz="1000" b="1" i="1" dirty="0" smtClean="0">
                <a:latin typeface="Calibri" panose="020F0502020204030204" pitchFamily="34" charset="0"/>
              </a:rPr>
              <a:t> VIGOUROUX   </a:t>
            </a:r>
            <a:r>
              <a:rPr lang="fr-FR" altLang="fr-FR" sz="1000" dirty="0" smtClean="0">
                <a:latin typeface="Calibri" panose="020F0502020204030204" pitchFamily="34" charset="0"/>
              </a:rPr>
              <a:t>Conseillère</a:t>
            </a:r>
            <a:endParaRPr lang="fr-FR" altLang="fr-FR" sz="1000" dirty="0" smtClean="0">
              <a:latin typeface="Calibri" panose="020F0502020204030204" pitchFamily="34" charset="0"/>
            </a:endParaRP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77123" y="5326890"/>
            <a:ext cx="611184" cy="774833"/>
          </a:xfrm>
          <a:prstGeom prst="rect">
            <a:avLst/>
          </a:prstGeom>
        </p:spPr>
      </p:pic>
      <p:sp>
        <p:nvSpPr>
          <p:cNvPr id="8" name="AutoShape 197" descr="data:image/png;base64,iVBORw0KGgoAAAANSUhEUgAAAFoAAABlCAYAAADNhPR6AAAgAElEQVR4nGy7Z1QVZta37zNJVOrhcHo/nHMoh96RjnQQFFCQJqKACAqKDRUEBBtiwQ6igiKgiL33HnvX9GQySaZlkpnMZCYTpVzvh7zvs/4f/h/2WvvzdV/rt/Ze696jlEZ7VCYRakcxMr0AtaMYR08NBjcFWrMYnZsEjVmE2sUelbMQlbMQtYs9ahd7dGYZWrMUnasUrVmCzlWKxkWE1ixCa5aidpaidhajdhGhMYuRG+3QOCtRGOUoTGKkRiFykwiFoxS1swyFUYjaUYDK0ZKQMCXh4UoiQqVMSjFQURZEYZ4Dc0qcqVsWzKxCM1s35xITJyYiXk5Ysh6vaBW+SUY84vU4RSoxhSsxhqowBCswhchwCBLgEasgKs+DmGI3omfrmFLjwqwNoVRuTMEvRY3C3QKZy1iUrraozEI0rmL07jK0ZhEKoxVyoyUqZzvkjnZoXOTo3TRozSrEOjtkRjt0bmMJirdl5+EMtvVH0NoXxOa+QEapTKL/Ba12FKNxkqAwCFE7itC7yXDwkKExi9CYRf8LWWMWoXWToHaV4BXuTFJ2JPGZwYxP98Hob4fGywKNpzUaTyEqdxvcwtQEJphx8JUjcRQgd5YiNgmQONkhdRQiMQhQGAXojNaYXQR4ma0pnexL/ew4lhQEs3xmELXFfhxonsyN3rmcbpvBmbYyTndUUpDqwOQkLWmpJmIT9YTGavCKkOEcJsE5RIJTiBRTiBRTmBhztITIXDMTyryJK3UmvtyJvLowihqT8U02IXO2R+kiR+5ig8LFFqWLHSoXOwyeMoyeMlSONsiNVshN1mjM9ujc5EgdBMiNImQGEUpHGRKNPVoXO9Km+eDkPxqdx3vo3ccw6v8B/n/ApTpbBPIxSLQ2aFzEGDzlaF3FqF3sUTgKkJtsMQfocBtnwC3cRER6ANlzJ7CqfQG7jtVTu206s+rjSSnxYHJFMIU1ccxZPZGqlizyF8eRUhyMa5QKuZMVSqM1GpMArcEaT1cRPiZrEn1ltC3L4erWcgYaMumvy+BIfTpdC2PoXDCeg4vjuLw+lwc7ZvG8q4rbe+cysGkau5rSWTY3lCmpasIi7fEOE+ERKsI1RIRzqBDXaAkRuS4kl3ozscKTKQsDyFseQ0KRPx6xDijd7dG4yNA4y1GahSjNQlRmASqzALVZgN5dhMFdjMrRBp1ZiKPXb/CFytEoTUIM7iqkOjtEKilClYCwRA/8ohwQ6SyQ6MSMUjuK0DhJUBlFyPR22Eg/wFY2GjvFGERaS7SuErSuEuQmASpne9zGORAQ7YZvlBm38U64x5jwSTIQlO7Awk1T2Hq8go0DxaztK2DlgWzquqawdHcqFZvjqdyUTM3uPJbvmsb02bFER7kQFqQjyl/NvJxIti7I5HDdND7cNo8nO0q4v6mADzfk8njLDD5smUbP7DB2T/OjvzyMu42pfNlZxp9PLuUPZ5fz8vhCbh+aQ3tTApWzfMnJ8yIlzYmoJC2B8QoSCjxIKfcjfUEQuctCKaiJJnnWOGQ+tig87FG72ePgbo/ObIfaVYTq/4JWmwWoXGzRu9nj7KPAxVeFe6AWF18ljl4SVI7WKIzWKAy22KssEGmssFX+Dyl5PkyriGBcvB479e8YpTP/ltFyvRQ7mQAr+7EI5GOwlb2HleQDxDohEr0Qa/kYTL5afCLN+ESZ8Ypyxj3CFc9oZ/wnGAlIU7J4exqbTxWxuj+ThgOTWLYrkSVtsSxsj2P5/sms2J/Nhv4Sdh6bzfGTyzjcXkHNjEBONM/gRutsrq0t4HZLITeb83mwpZCBRTFcqJvE3Q3T+HjPXF7sKOLRphwebcziXnM6z7fm8af+hfz9TC0/nl3OT5dr+eZ4JTd25nG6NY+dS+JZPW88c0oCmFUVSm51MNkrw8mriyF9fgSaQDuUnmK07gq0rjK0riJ0riL0rhJ0riI0LgIM7iJUjjYoDLYY3JW4+Kpx9hEzPtkNDz8RRldL1KaxKE1WyE226JwkiOQfEBrnxMT8AALjdAjk/8OogDgDCmdrJHoBowXvYyO2RCAZg0DyHlb2H2AlGouVeAw2srHYqS3RuktxCzHiEeGIR6QLbhFGXMercEuwJ7HUgZ2XZrLtYiYN3Qms7MxkadsUlu7OYeXBQjYeKWL/+Qr29hdz8nAl13oWcHtfBU/2VHJ9TS631uTwsHUG5+pSObY4gb65UVyun8KTrWVcrJvMtZUZvG4r5rN9pdxvmcKne0r44fhSfjhezc/nV/DjyYX859Jyvuor56P95VxryeFwXTrblyWzujaJyuoICpYEkb0oCscoCXJPG5RuEhw81OjdVOjd5Di4SnFwlaE3S9C7itCZ7dE426M0ClGZpGjNcoxeMhLSAgiONKHQ/A6R/H9Qmaxx9FLi4q5AongPjyAZgbEqHH0tMfsKGLVgfRYuoUKkjhZYin+HQGKBUDwGO/v3sRV+gLVwDDK1HSKFFVai32EhGoXMaI1PhCNeUY54RBnxiNYTnedO/d6pHLhTwsCraXTenUp5SziTq8LIWpRI095ZHLwwj7uPGjh1rJILXWU86lnA0655PN1VxoNN0/lkz1w+3JjH6dok7qzN4Yu9VbzaXs6rHRVca5jKi51z+Hz/Ar7pXcS3vfP4an853/ZW8HV3GV/uL+EvA/N4d6ORf51byl+OzOeb3ipub8ino2I82xcl0jAvkqqKYAorYxA5vofY0RKtuwKDpw6DhxqjuwKDmwy9WYnORYHSaI+9ygKh0gKhwhr/UF/i05PwHx+E0iRFqrZGphyLVPEBWqMdLp4q5KrRqHTv4TVORGiCmuSp7kybHcGoGXVRuMXa4RwiQmqwQCgbg1A8FnvhWOxFVijVIkRSK2yE72Ejfg8bye+wkf4Oc4Aajyg95jAd7hEOBCQbKGuMpudOMSfe5HDsTSZVu7zxmmiDe5yUzFnubN2ZykBXPjf7FvOqfxkPdpVwr3U6DzYV8HTLDL7sruLpjiJedJTyetdMvt4/j9c7S3nTVs7r9nJetpXyZc98/nhkMd/1VfFdXyWv2/J4vj2L+xsm8WBDOp/tLeaf55fx12Pz+dPh+bzZVcKlpky6F6ewbV4CS6cHMq8iGXdvMSLlaMQaG+QGMXKDPQqDLTK9DUKFDTYSC+zkFghkYxHILBHKBVjb29K0eRM9Z89i9DSjdFCg1YuRyS1QqW2RK62xl7yHRPE7XLzsiEp0JHqCEx5BYkZV78ymaU8Z81fl4x/jjFRrhUhqiVRqh0otQaUWYy+xQiAejUD6AVKtFc7eSvwiHXENV+EarsMzwohvjAPjUmSklEjYfCSaU6+n0v0wlcrNnkwp15M5TUrDEm/O7irg3NqZXGicyrOdRbxuL+XVrhJe7Cjh2fZinuwo5s2+uXzSWco/ztXxj/Mr+fnyWn650cLb2+v597VG/nu9iZ/PN/DvC3V8ureA59szebEji4u1MVxvTOXz3jL+cW0FfxiYz5e987jXWsiR5elsLo1iRf44KgoiyJ0yDo1qDGL5WAQyCwQKC+wUo7GVvoeNxBJL+zHYK60Rq20QyCwRSG2xk4pYtWkz15++JCQ2FoVWiUYnQa0RoFTZIJFZYCd6H3vJ++iNAvRGG7RGK9Qma0YFTHIgbVY4U8sTCIgxIzPYItHYIVOLsJNYYyUYjZXwA6zs30eqs8Er2BHfCBc8QvR4hGvwiNDjFWHCb7yJwHgdfrG2RKTbsKDFm777kznxNI/9Z1Lo2JPA+QPFnFqTy8UV03i+rYwvD8znw/V5XF+VxbVVWVxbPZVbzflcXJlJd1UUF9dlcWV9DlfWZfPd8Vp+vNDA2ztr+fVGE++urmHo5mp+Pl/Nvy8u5ceTC/hsbwnXGiZxdmUyHx2q4JOeudxrzadrdjB7yyPZNCOMpvwQytI8WFaWRFSwAzLFaOxkY7GTWyBUjEUoH42t1AJbqQX2SisMrqrfHkJqg0Qto3nrFnpPniYyIRa9SY1KY49Wb49aZ4dMY4PWQYSLWYWjkwwHgz1aBwFGNwmjDAFyjAFKXMbpMHgrkRqFSA326MwalEY5VqKxWNh/gIX4AzyCnQmI9sA70gWvKEe8o4x4Rxrxj3YhKNYVr1A9elcBBlcblM7vk13pwJlH0zh7J4Vrl6ZzfOs0TtbkcKNuKh+3lfNiVylXVmVyvj6dy41ZnF8xhUsN2XSXxbAgwZGZ4+RUROlZEK1j96wI7m0p4vG2Qn5/sJK/Havml8t1/P1UFT+dXcAfD5fzbGsed9ZMZU9xAEeq47m/uYALNSkcmhPFvuIwds+KoWGyL/PTnChIdCA/zQejwQqJygJ7pSUihQVihSVilQ1itQ1C5VgcXBUYXFXYyW0QSAWojBqUBg1CmQCdQYJKa41Sb43RTYbZT4fZU4Gru5wAfwf8/fQYTLZoHK0Y5eCtxuCtwdFPh4OXGpmjCLGDEL9Ib8anRDHa7n0sxKORO4oJivPBL8YNnxgzPjHO+EY54RVuxOQrR+tqj9IgQO0gRq0To3EUEhBrx9Hr07hwM52BA5PYNi+OzlkJ3F01hadbp3OzOZdra7K5s6GQm+umc7FuKqeWpNOQ6EhhoJ5Mdxm5nnLKxumpDNbQmGKmvTCYM0tTuL16Mh+3z+SrAyV821vKj6eX8GVnOdca0hiYH8f+4hAOl4VzaVkKvSXB7M4PYMNkb1Ykm6lK1FEYrSRjvJ5gPwWOJjvUeltkOmvkDrYoHIQoDEKUJiFSB1v8wz0QqWywk9liK7HBVmqNvdwCifIDTGY73HwV6N0kyBztUBvH4uhkib+/ivAIJ/SOVqidLRilNosxeCoxeqlx8FAh1tkiUFpiJR2DrcyKMcL3GSt6H48QFwJjvQiId8Mn1hn3MD1ewQ7oXUWI9daIHQTIHASoDAK0emu0Tu9RutSfoxdncGD/BHbUJ7FhZjy9FWlcrkvh7vosHm8t5tbqHO6tm86tpnyu1OWwf9Z4mlJcqI5zY16EI5WhDiyPc6M2zpUlkQaWj3dkS2YgnfnBnJmfxL012dxZlcGD9Zl80l7M/eYsHq7P58jsCPbmerB/hg8DlREcLA2lvWAcGzN9qUtxo2y8A3mRBiaHGonxURHgIUPrYoXaww4HFxFaZxFqZxEykx1CjTVyvQih1AYre0vslDYI5P+DTPsBgeEq3AOVeIQYkDoJ0TuOxdVsiY+/HBcPKSqTLQonO0aJtTaonSQ4uKnQmZXYqawRKKyxEo/FWjQWa/vRKPRC/CM8CIz2wCPEgIO3BL2nCJ2LHVK9BTKjHVKDELlBiMpgi0ZvhdFpNJt35HP4yEzqF3lSnKhi+UR/euelc3ppPFeb0nm+s5wrdVO4tDyDy8unMFCRSEdhKOvTPViZ7EFDkgeNyR6sSfVmZaIrK+NdWJfqScsEd3ZO9mZfrh9HyyO4sCiOM/MiOL8gikuLYjg/L4Zri5M4NMOH9gwHjpQGcmxOOGcXJtFVGEJzhhcL4x2ZEWkgI0hDerCJlCgz3kEKTP5iXHzkOHrJMHjK0LjJsNfaINLYIlLYIpTbYCcfi1RtiW+gA1FxnswszyAo1g25iw0msyVe3vaY3YUo9WOROVihdBExSqy2Ray2RaazR6y2w1pkgbXIEmuRFbbCsdjZj8HkosTZXYPaKESut0LlJEDjLEDhYIHcaIXUYIvcUYTCaI/aYIveaIOb2Zrq+bF0bs+neqY7pXF6NhTEsX9OKofmRXF8STz3NxZxtnoS1+uyubw8k9MLJnJiQSrtBcG0F0SyNSuI1sn+bE73YdMkT7ake7Ej04+taR7szvJl/7QABmaHca4yirNzwjhVEsT1qjguz4ngUlkIV+dFcH5uMOfnhnCuPITzcyI4VRpOe04ADaluzIl1JGeclilBDkwKdyRonAqTtwBnHxEmbxEO3lIMPkrUZhkyByFChSUi5VgUWmuSUiKIjgmhcGY2YTG+mLwk6N2tiUtxJSHZHb3JApluDHKDDQpnO0ZJtULs5FZY2Y/GWmSJjcgaK6El1vZWCO0tEYnGIpFaYmf/ASLpWOzE7+PgLEHnLEJtskblZIvMaIfMZI/SaI/WZIfRSUh0iIGNy3LZXJ1GdY4fi1K86JgzmZ556XQUB3OiOoVrTdO4WJPJ1dqp3FyRy43aHK7WZnN2STpH5iTTUxzDvvxQdmX60pEdwN7sAPZk+bIvx58DBUH0FAZxoiyci5VR3KiK5XZVPPcXpfC4OoUnyyfwsCaZx/WpPK6fyOO6idyuiube4kROV8SyqyCYpUkuFIfpmTbOQFaYiRB/GW5+Qpx8bDF6C3DwkeDgI0fvpUDvIUOqs0Sk/B1h450oKs0iIioYrUGDVCPAL9zAuFgtaVP9CY0yojFaINGOQWawQe8pZZRCa4+d1AJr4WishWOxtrPARmiJjb0VQuFYJGILJFILhKLR2Ik+QCy3wMlNjc5JgsbRFq2LEKWTCJnRHrnBDrVRgJevhtKCeLYsnUb9zHgWZQTRmB1FZ2UWXeUpdM9N4OSyKVysy+VafT73VxfxYNUMHqyawcM1RdxZWcDNunyuLs/h3IJJHC9PYKBkPEdLxtM/I4yegiAOFYUwMCuMSwti+XB5Ck/qMnizKo8v1hXxZcsMft9axOdbivhocyEft87gs9YZfLRmKs9XTOT6oiQOl41nTboHC2OcmB1mIi/USGygCl9/EU6+thi87dD7SND5yND7ynDwFmHwsiUwUsHiminonW0RKiwQKm0Q62wIjnMhpyQStwARzl4iFAYLJDoLlE52aN1FjJKprBGI3v9t8xN+gMB+DEKxJfYSG8RSS+QKG6Ryq9+MllkilFng4KzEYFZgcBNhcJegchGjdJYg1QvQmuxwdBGRGufGkunjWZgVQf20RFZmj2dbcRK9VRkcWTCFk8uzuVRfwJ3VRTxeV8qL9WW82VTBqw1lPG8p5XlLOU/WlXKnfhpXqzO5sjiDy1UTuVCZzLmKBC7OT+LSggTu1KTyuHEyr9fl8futZXy/t5p/HFzBP4+s5Mejq/j+6Cp+PLmWP/Us569dC/lqywye1KVxeXESncUR1CW6siDSmeIIR9LC9ISMk+PiL8LoK0bvI0PvJ8cQIMUUICAoUUlt8xQ27pqJ0Wc0Ctf3kTqPwU7/HkpXS1wChejcrZA6fIDMYInEwRKV2R6VWcAoofQ9BKL3EMnGIFFYIlVaIVXaIFPZolALUKoFyDUCpCpbFDoRVqLR2KsEqE1SDK4iVE62SA22/xsdaoMtLm5SivIjWFgYzvyscGrzEqiZHEZzbjj9i6cysCCHS40l3G4u51HLXF5sqOCzLQv4cttCvtqxgI9bK/l4+0LebKni2foyHjTN5G79NG4uz+bWsqncrcniTk0GDxoyedGcx5c7Z/HHvfP56XAd70638PbsZn69tJ1fb3YweL+b4SeH+OVGG/8+08yPPUv5ZksRz1ZN5eySiewrimXVxAAWJHiRH+PC+BA1roEyTH5yHHwVOPgrMASJMAVbMqXUi47+ubR2FlCzOZ1l27KZUZNE2uww4nL8cB4nxegjQu5oicRggdxJgNzJBrFxDKMEovcRyS1Q6OyQawVINbbItHZI1XbIVEIUaiEKjR0agxi51g6B1AI7uQ12cmts5e8hkL2PzlGM0miP0tEetdEGd3cxJXlRzM0OYcHUSKrSQqibGkF7+UTONhRzsb6Uu82VPNq4gOebF/Lx1mq+aqvlD+01fNtRyxc7lvDR9sW82b6E11sX8rJ1Hi82zOH5+jKer5vNq/WlfLyhmE83z+LL7XP4Y9cy/ty3kr+fbeXn67v51/2D/PvFcd59cpbhLy7BFxcY+fwsIy/6+e+tdn463sSX7ZU8Xjeda8sz2TstgtWTg5id6MGEcD3egTKc/BU4BGjQB2hwCLDHLdKWiqYY+q4sYeD6crovL2br8Tk0HShiTnMG6eVh+CY54BPtgMFXjN5bjMg0FqmzFUZ/GaPsJFZIVALEamtkeltEWiuEGkvsdVbI9ALkOhtUBlskmrGIVKORqC0Qq2wQSC2wkv8OidICg1GC1ihGYfptEvF0F5E/MZCytGAq0kNYlBHC+hlJHK0v4UbLfG6vn8+jjYt43rqM19uW88muFXy9bxXfda7mD3sb+aJ9BR+31fJJ+wo+272Cz3fX8kXbcr7YVc3nO5bwze5l/GVvNX/tquEf/Wv56WQrP1/v4u2bswx9c4vBHx8x+M/njPz0DP76kJE/3GTo8wu8++Q0Q5+cZvj5Yf59aQt/PbicF2sKOFORwI68UOoygymIMxMVocZ9nAJDkBZdgBancQpCUtTU7szgxIOVXHzazOHbtRy8VcOavmKK1yaSMscf7xQ1zuEyVJ62eMcY8IpxwCVChft4HaPsZQLESluEyjFIHMagchmL0u0DlK7vofO2xDnIBscAa/TeFuh9bDD52SPQfIBAMxpb9WhsZe+jUNugd5YiNwlQOljhZRaTHuXGjARv5mWEsnJ6Aj21RVzesJC7rdXcb13Cw9Zqnm5dzpv2Br7Yt4pPO+r5Ys9Kvtq7kq/2NvJxez2fdqzkq32r+HrfKr7YXc/X+1bybWcjfzm4hv+c3szg5TZ+ubybtw8OMfLVVfj7E/j3C3j7MQx+Bv9+zchfHzL0+5sMf36Z4c8uMPzpOUbenGTkSR9vL2/jT51LeLKukL65CWycHsbCyb4kRKrxDpThOE6LU6gRzygHUqf70n56EWcer+PswzUMfNhAz+1atp2pYHFbJllLQghIV+ERq8IcrkTtY41XnJZJJeHE5/syyl5uh1BhhURnweQZkSxtzmXh2oks3ZRK6+Fiuq8tZf/latpPL2Dv+Vp2HqslKssDc6QaY6AKqcEaW9kHyA1CZCYBGpMNoX568uN9qEgbR01+LK1zJ3O6eT5XNizi7pal3N+yjPubl/Jwy3Jetq/kk72r+LxrNV90reLzvSv5fG8jn3as4rM9a/iycy2/71rHNwfW8afeFn4YaOU/59r5z5U9/PPKHv77qJ+Rr67B3x4y8ssrRt59zPDgp4y8+xz+/REjf33M8Ne3GP78GsOfXGDozVkGX59k5OVxeNTD8LUdfHdgKTcac9g7O5KVU30oTDUTPd6Ad6QRtwgTTuMUpBT4sfdCPf23VnHx6SYO36qn63o1m06UsrKngIXbM0if54vfRB1OERIcxtliDLFl5vJkZlTHM0qoECBUWiPSjSVhqi8HztbTf7OGI3cWcfz5EnofVNB1q4x91yvYfamKuj0FBE7W4j/JgN8EF9zD9GhcRcicBIhNNjg4C0mOcGVOWhjLcsaztiSF7tpizjYv4OrGJdxtXc791uU83FbDo+21PGtr4EV7A693r+TN7no+2dPAp3sb+WzPGj7tWMMXnWv5+uAGvu3dwHeHNvDXo1v46cJufrq+n18fH2Pki6sMf3eHkb8/YfDnF7z95RWDv37M0C8fM/T3Fwz98QFDX91k6JPLDL4+x9Cbswy9Ps3Q82OMPO5j5F4nP59v4U3bHM7XTqK1wJc5qS4kj9fjESjHEKDAJVSNf4Ke1FkBrNgxjcvPdrD/0nI6Li5i65k51HfnsHT3ZCo3JhOeY8IrWYVTpABTmBWTSn1ZvWcWo8RaISKtLSL9WJRuY1i4Np2+60s5dGcePfdL6X08m313ZrL7WhE1e1NJq3InNFePX7oOjyQtHjFa3CK0OIaokJmtMXuIyEn0ZWlODGtmJrG1YgpHGss5v34hNzYv48MttdxvreXhthU82lbH050NPG9r4GVbAy93reDTvY180bWGr/Y38/vuFv7Qs4Gve1v45lALfzm+hb+f28V/bnUz9OIMI59dYeTrm7z99ja//uVDfvn+Pr/88IjBf75g+B/PePene7z98jpDn11h6JMLDH10huGPTjP46gSDzwYYfNLLyMP9vL25nS8PLOT2mix6K6JYOdWPaRPMBITIcR4nxxyqxj/BhFOEGPdoMfMb02g/uYxtJ+fT3F9MfXcuC7YnU7k5kaxFwYRMdcA/TYlXgpDx2QaWbMhmlEhrg8TBDpGDFULDe7hH2dN6qIyeG4voul3CgfslHHxQxvLOOFIqtcSXGoia7khQpgM+6To8E5WYo+W4jFfhFCrH08eewlR/lmePp7k4mT2L8zjWNIeLGxZze0sN97bVcX9LHQ+31PFwywoeb6vjxc4G3rQ38cnuJn5/oJk/9m3iz0da+VP/Zr47spHvjm7ix/M7+e+tLoYe9DLy/Di8ucDIp1cZ+vIab39/g3ff3ubdd3cY+u4uI3+6z8gf7zL8++sMf36JkU/PM/zxaYY+Os7gR8cZfDnAu6eHePekh+HHBxh6sIefr7TweWcFt9dMpW1WNCUpLoyP1uERqsI9XId/gjPOEUrM4TJ8opWkFvlR0TyJlfunU9+dT/XuNGr3TKG8JZnUuT5ETTMSNlXPpFm+zFqWxCipUYC9zgaVWYJToAqFx1iic0y0HplN1+0yOm5Mp/t+OW2Xi1iwPY7kciciC0yE5TsyLleP7yQVHklKPJI0eMWpCYtUMycrmBU5UawvSuJgzQxOrK7g8oYl3NpSw92tdXzYWseD1hU83FTD49ZaXmyv55P2VXy1bx1/7tvMX/o288fDG/jbia38dKGNn6908PZOF0MPDzL8uBeeH4VXZxn66AKDn17i3edXGPzyOsNfXmPk82uMfHmdkS+uMPzpBYbfnGbkzUmGXh/j7at+3r46xOCzXt49Oci7JwcZfNLNyJP9DD/q4KezTbzaWcrAojQWZnqTmGAgKN5EYJIbgckeOEdocYvQ4BmhwjdBTWSuI3NbUmnqLWTp7nTmtSYwa20suTWhpFX6kjDTjcllQUyvimOU2MmagDhXlqyexbq2RWTODscrTkZBdQR7Lk2j924ee69k0nW9gN2XiljZmcmEMjfGFzgSnqfDf4oGz0k6PJL1BCQ6MDHFmblZ/hTmBscAACAASURBVDTkh7OpeAI9y2dwZm0llzcs5sampdzZvJy7m5Zzb9MyHmxaxtOttbzcsYJP2ur4dv9avu1azfeHWvjnqa38cqGNoev7GL7dzcj9XkYe9DHy6DA8PcrI85OMvDzN8OtzDH90gZFPL8Pn1xj57Cojn19i5LNzDL05xa/PjjD4vJ+h54cZenaI4eeHGXnay9CTXgYf9TD0qJeRpz2MPOrkl5tb+H3fEm42F9AyO5K0ZCf8o414xZvxiHHGPcIBvxgHvKNVeEbLCJyoIbNqHNtPLWR17wzmb0lk5urxTF7iT9JsNxJmupM5J5zgCc6MkjhakT07mfjJfkRNdCE5z4fIKc6kzQ6kam00zV3J7DmXyZ6Laey7NoX2C7ms78umpDGcqGk6QnId8M9yxDfNiZBkRyZPdKMi0/d/QXcvnc6p1XM5v66KK+sXcnPDEm5vqOZOy2Ieti7nxY46Xm6v5dP2Ov6wr4nv+9YzeL6Nd5faGby6h5GbXYzcOcjIvV6G7vUxeP8QQw+PMPzsGCPPTzDy6jTDr8/+Bvvzq7/VZxcZ+vgU7179FhODz/oZfNrH0JM+Rp70wbM+hh/3MfSoj+GHvQw/7GbkwT5+vbODP5+o59HWQrqWpZCd6oxPmIagVB/MkSYMvlLGp3kTPMEJ3zgt/ska4grc2Hl6CZsGZlO7J4P8+mBSK92JLXIkZrozqUWBeEfpGSXUjEHtaIPW0RqvYAX+0WqCkrQEJKkIStDjFSkgrUTN6s4w2s7G035+AnsuZrHtRC551YGE5OoYl+vEuCxXoia6kJXmydzJftRlh9EyI5GuxfmcaCrn7OpKLq6Zz7Xmhdxcv5g7LYt5sm0FL3fW83rnCj7raODvA1v45fROhi91MHx9H8M3Oxm+vZ+huwcZedDH4INDv9WjIww+PcrQ8+MMvzzJ4KvTDH50jpHPLjP8+W9GD39ymncvj/Hu+RGGnh9h+Okhhh/3/TZpPO1l+PFBhh8cZPh+N8P3uhh5sI+hD3fxnytr+aKznBOrMyme4k5YtAHfWBcMAQokhjFo3e1wDVETkOjMuFRnQjNM1LUV0P9hIzvPlLFk5yQKVoQQX2QicaaZpOk+OI2TMEqmtkapscE/0EhQqAPuASIMvmMxBo7FOUiE0ccWred7eEa/T+4CAxt7k9h1MoX9V3LJq/YmarqegCwtIVlORKc5kzXJk/JJfiybHMzaabF0Lsr7/wV9e/0iHm2p4enW5bzcXsu3B5v557FtvDvfwfClDt5d38vgjX0M3dnP0IcHeffhQX6918vbB4d49/gIg08HGHp+jKGXJxh6dYrBj88x/Nklhj69+Fv/0SlGXp9k6MUAQ8+OMPSkj6GHPQw/PMjIw26G7+1n8O5+hu50MXhnD8N3dzN4exu/XlvH1/tnc3NbIctLQomLN+IerMEz3AGPUC3OAQqkZmu03mKCJrgSluHC3KZUBj5sou92NW1nK1jTXUjuYj8yyr3JmR+Be4ScUUqVDYGBLoQGu1LfOJfkdB+C4lWMS5UTMUVNcIoK1xAZjv4yHHxt8I2zomZrBJsPJzN9uQexRRrCpqkJmaojNt1E1iQ3ihM9qE4LojE7kj1V2RxtmM3x+tmcWTmHK2uquNWyhLsblvBg8zIety7l5fYa/nBgLf84upX/nmlj6OJu3l3tYOhmJ8N39jN4t5t3d7t5d6+Xdw8OMfion8HHRxh6dpSh58cYfHmc4Y/OMPzped59fI63r04y/OoEI69OMPLyGENP+xl61Mvwwx6GH3Qz8vAAI/e6GL7bxfCdTobv7GH49i6Gbm3h3dW1/OP4Ih61F7NhYQIJsTp8wtWEprjiF6MlMNGIZ7QWx3EyZK5WRGa4kz8vkp7LKzh+r4HDt2rYe66Kxo5s8hePY05DKt7RKkbpHeyZNHE8ZrOCCZPGkZoTQObsICbNdiOlTEtKqSMxud4EJvriGKBD72dNTI6ctV0T2TKQw7K2JNKqnIgp1JI81UDWRCcKYxypSvJm5dQIOuZP5djK2ZxYWcaphjIuNlVyo3kRd1qWcGf9Ih61LuX1zjq+2reK7/s28M9jW/j1zHbeXmhj8GoHwze7GLndzdCdboY+7GXo/iGGHxxm+OEhRp70M/L0KEPPjjLy8gTDr08z+OoUgy+OM/zyOCMvjzPy4ijDT/oZedTLyMMeRu53w/0uRu7uY/j2XoZv7WX4RhuD17by7koLby+tYvDySj47vIgt1cnEjVfhGyEnZKIJ/2Q1PoligiepCEzRYQy0xzNSRfrMcew8tJCTd9dw4t5KBm7X0H5iLlMrvFi4Lh3XcHtGabRWeHnrUKgskOtHExCjZm7jBIoaI5hW709ujT9TqwOZWOZLVI4TwekqwjOVFCzxo3VgCm3np7O2P5PZa0KZPMNEZqqOaVE6KuPdaMqJYt/CXI7UlXCsvpQTdbO52FTBrZYl3GlZzK11C3i0+TejP+to4Nv9a/i+bz3/OrqJX05u5Zcz23l3sZ2hq/sYvrGfoZsHGb7Tw/DdXobvHmTkfh8jDw8x8rCf4cdHGHwywLsnRxl8doyhF8cYeXGMkWcD8KQfHvUx8qCHkQ8PMHJnD8O3djN0YzfD13czdG0n/72wgZ/PruJfp1fw9lIT35xqYPPiRKIjpfhHS/FKkBA93Ym8pQGUr4pgTlMSlY1TcAy0Q+9tRUqeD8euNnPy7kpO3qun59Ji9p9bwp6Ty3ANt2OUUj8GpYMFCv0YVM5jMAbYsu3ofLaeKmNZRzal6+MpWRdGaXMgBXVepM93Jr7QSHyhgexFWmr3RLPtbAE7TxWxemsahdnO5EWomRvrSmN2JAeqCxion8XRFbM4XlfKxVWVfNhaw6MtNbzcWc+b9pV80t7I5x2NfLNvFX/tbuaf/Rv5+VgrPx9r5T8nt/HfM7sYvLyPoav7GbzezfCNboZvdDFy6wAjdw4y9GEfQ/cPM3j/MO8eHP4tVp4f/c3mp0cYeXoEHh9i+EEvQx92M3R7D4M32xm61s7w1TaGLm/jXydW8/3h5fy5bxF/6lvMV0dX0LO+gOQEDf6xEmJnuNDQVUBTTyaruiexZn8elasmEZVmRmUejcr5A9Ly/dnRN4cTtxs4cbeJtXum0bhjOt7RUkYFxGmIz3UnItOJhAJ3pswNpOv8Qk49WEbrQCkth8tZtb+Yqk1pLN46mQWbJzK9NoTcpf7kLPUhv8aTuj1JbOxOp+NgPvNn+ZIZKmfWeGfWFcTRWzOTgYZSjtSVcKKhjIvrqri7rZY37Sv5dn8zf+hq4at9LXzZsY7f717D9/s38MOBZv7Wv4m/D7Tyr4Et/PNwK/89toOhc3v59eweBi/sY+TiPkaudzN8tYuhG92M3O1j6MNe3t3t4d2DXgYf9TH8tJ/Bx4cZenIEng4w8niAwYeHeXevi8Hbexi6vpvhyzsZOreZH3rr+bZzMV91VPHRjtm8aCvnwo5Z5GSYCEySkV8XTsvRfBoPJbLiYCyre6YwscTM5JlB+ISpURkt0LnYYB4nYNq8CPafrmNDZxmL1mTiFiZm1JqOEup25lLaFEfDnmI29y9g57EK9p0to6Ejh+k141m9v5RN/QuobZtObVs+qw/MoK4jh6bOAuo7p7Jweyxz1wWxdlcaJTM9SBknoTDSxOaSFA7XlTDQUMrRhlJONc3l0vqF3N5Ww6t9q/jsQDMfda7jaVsj97bWcLu5ikebFvBZey1fdTbwzf4m/nxgNT92r+cfPRv4z9Ht/Of4Tv57cie/nNjG27O7+OX0Dn690MbP53fy36t7GLy9/zdr7x1g6N4BRh72MvLkEDw7wsizAYYeH2LowQGG7+5j6Ppuhi7vYOjCFr7vqePj7eU83TiDh81Tub85h/sHK2iqiWfSTDN1nVNpOZ7F2oFUGnomsbwtHfcoKwJjNEQleSDXj0Wsfg+VeTR+MQom5HuRXxFBRd1kzEESRu0+u4CWw4XkLvclOEdFxrxxNO6dydaBcmp35pI624+46W4UrZjA2gOVbBlYxKquYpr2zWDb0flsPzOflpMlVHdMZHFLEgUzPJkYoaEg0pFt5ekcaShloKGUYytnc6ppDmdXV3K5ZRGX11dxcmUph2qK2FGWRsOUYBqnBNJaEEZ3RTJX6wu5u2oWz9ZX8PWuGv60p4EfDq7jH4c38PdD6/lbdxM/9q7hLweb+P7QWr45UM93vU1819fEP05u5OdzW/n1ShuDN/fw7va+35aSJ70MPzrIyIP9jNztZPhGB0NXdjJ4aSt/6q7h4boCbtRncLMhmatNydzbX0r/vlIWNCbSerycDcdzaT4ylaaD0yhflYzTOFu0Zmv8Qk1IdWMRad5HavwAtasFXuEKXAKFBMQ4oHCyYtS+y1W0X5pDQ3c27pPs8ExREJCmo6g2npIVyUTnuBI22YnQDGcSC/2Y05TB1v7FrO0qY+HGDKp3ZLK4bTILt09i/upEysojmBTpQF6Yie3l6fT/X9AD9bM4tGwGBxbk0Tkvm53FKTRnR1Gd5Mv8GHdmhThQFqZjQYyBxkkebJziz+5pERwtT+V+YwmvN1TyddsyfuhZzQ+9q/nj3hX8oX0ZbzbP49HaWVxemsW5xZM5MT+Vh82lvNoyj893L+XrA3X87fh6/n15G+/u7ObtnQ6G73bCnU5Gbu1l+EY7765s48ejq3jcMoNLyyZyrTaVU4tjOLM2kx1NU8gq9KZ+9wx2nKlk64k5ZC8KwzNGjluIEqXRFq2TCInWArF2NEL1e6icbdGYbdC52yHWj0GktWLUrpOVtJ2vYNPx2Yyf4YRjtATXGBWecUq841V4xanxitPiHe9AwARHgiaayJ43nk29i1i5ZwaV6yZQtDyMytpoltYksrg8luxoZ/JCDOyYk8HAytkcqZ/FoZoids+ZwvrcGOonBlE/IYAVSf4sS/CnNjWEurQwGtJDWJ0ZSktuGK0FkWzJDWPP9GhOzsvgTsMMPtpSxd8Or+Vfxzfyx64GXm2ax92GQs5WpXOoJI4DhZF0ZI9j//RIOqdFcrAohnPVU3jWOpePOxbxxyMr+elsC0M3OuBOJ9zZx+Ct3Qzd3MW/zm7gyaYizi5O4eyCFE7OT+TMyhxmp7vj7m2DT4KW/CXRlDVNROH9ASo3S1ROApR6e9QOYpQGISKtBSK1BVKtFTK9NWKNBRKtNVKtgFGrdpfSsHsaLYfmkr8sHscIBU6hKpyCpbiGKzGHqzCHaXCL0OMR5YB/ggm/RD2l9ems6p5F9cZ0auoT2dyYwa4Vmayfk8LcCX4Uhplonz+VIw2l9NeV0LUwj61FKaydGsXqzAg25MWyeVoSmwonsn56GqtyU6jPjKMhM5bVOXE0T4tl8/RYdhTEcnB2KueX5vN6+xL+fnwzv15o4/vDG3iwbg6XluZzcl4Gp+ZP4dS8yRwuTaZzegy7p41nc4Y/bbkhXK7N5e6amTzbModP2xfyw8A63l7eydDNDt7eauft7V38en07T7eUcKIqgZMVSZyen8Tx5ZPJCVPh7maDKVCMU6QYjxgpMrf3EBs+QGGwRa0Xo9RJUJskSPS2iFSW2CsssFdYIFZaI9PaIdfaM8rkLyI8w5HwTBMx+X4Yg5Q4BWpwCVJi8pdi8JdhClTiNE6Le7gB1zAt5nAF0XleLOnIpa51MjvWZtK1NIPDi6fStziPlVOjmD3ehc7F+RxpKOXwimI6F+SyvSSV7cWp7Jg1kU0zk6jLiqQyOYiCCC/inZVE6MQkumjIC3andLwrtenBrM2KZFdhIieX5PNZVyO/XNnL8O0efrnYycMNCzgxfyr95ekcrZhCf1kaPcUTaC+Io70oic7SCRwsS+FEVQbnFk/h8rJMri3P4kXrXH44tp6319t5e7eDX2/v4u2tXbxqm8uxebGcqozl/KIEXu6dz8E104kIleMyTsL4bA9qtxSROycGjdkKjVGIRi9FqZMi04oQqqwQqawQKS2xl1siVtr+9ptAI2SU3GSNg48Q52AJjkEynILUOAWqcAqQYfKTYPSVYPKTY/JT4BykxiVYhXukmqCJBhr3z+DQ2aWc6V7Amim+dOZGc3J+Pq3TE5mX4EH30gKO1M/i8IoiOhfksGN2Gu3lk1mXG8PsGHfS/TRM8FITahRjFo/FLLbCSylkvKueVC8tpXG+LEwOYFVGOIfn5/DFgbW8vdMDr07z7uFx7m5cQntBMpumRLF6YhgrEgKojvQm30NNfqCRilgvNk1P5NCiPE4uyeV8dRY36/J5tH4W3/Q08Ou1nQx+2MHQvd28u7OLT/dWcbQymsvVE/h4XSH/7l/L2fXFjI8Q4xEjomJtBntOL6XvSiNL1mbjH6lD5yxEbRIjUlpjr7L67UpAaYNQZolUJUCmsUOqsmWUQD4aid4SRx8FJh85Jj8ZRj8JBj97jD526D0EOHiL0HuKMAVI8YjSEp7hRuI0b/acWMSpa40c2V9FfZoX66PcOF2WzY7CCVQleXFwaR4D9cUcqSvmwOI89s7PpnXmBJZO8Gd6iDP5IW4URHqT7udCopeRGHcD0Z6OxHq5EKITkeSuoyTGn5oJIfTNyeEPvRt597AfvrrMf1+c4vqGxbRkRFKbOI4CX0emmHXkuTkSr1cQpLIjUGZNkpOcmeOcaMmO4lR1Dk83zeX19ko+3r2Qn861MHSvg19vbOPXq1v4dHclpxYm8LS5kG+aSvlk8QwOz88gJlZE5pIgWo9VsO98BQdvzuPw7RXsPbWCWUvSMLjbI9VZIVZZYq+0RawQEhkXis4gQ2eUIFdaM0qktsJeY4HK2Q6jjxyDtxitlx16HyEO3gJMPiJcgpS4BmvxjjLin+BEaJqZkDQDu/or6Tm7lO7OCppygtgY581AUQZbpyWyOMWH7iU5DNQXMVBXTN+yQjoqMmnOi6U5L47N0yeyvSiTzdMns3nmVDbMzKYxN4Pq9GTK4yMpiwulaLw/S9KiaM6K5/i8Ar7t3sAvN7sZfH2SX56d4JODG+gpm8rOgknUTYyidsJ4GifEUZccw/zYYGaH+TA3ypdFMb6U+qhojHfj1MLJPN44m086FvGX46v4+Uorb29s45dLm/i4bS4Xq1N4tnYGt0qSOJMdSc/CVHIKHKnZl8P6wzNpPTKdzQMFbDtWTvuJ5TRum4s5UIVYa4lYbYVIJUCpl+Lp74paJ0ZnlP5/QVsiUI1G42qP3kuM3tsevY89Jl8Rzv4ynPzlOAeoMQdr8I0zEZDkSGi6iY0HStjVP5d9nXNonh1N66RxnJg9lT2zMmjKjqB3aT7HGko4Wl9Cf81MuhcV0L2ogI45mXSUZNBZnMmB0lz2leTQVpTNjsJsmrMmsjZzIvUZidRmxLEqO5G2GWlcr53D33q38MvlTt49Pcbgq7P8cKGT++ur6Z41lQNl+ewpyqG3ZDqn5s3i9MJZDMwror+qiMNVhfRX5dNeGMe+mTGcWZLOs+1z+e5IAz9f2szba1t5d7mVT3aUc3vFFD5clsX5gvGcLopl9TQvqldGUd+dxareqaztyaaqNYGlO6aQVuaH0nM0Au3/Iew9o6M8r7Zt1rMSgzT1LnNPr+oFCUTvppje1TsIISHUK5KQEFV0kFAvCITovfdicImd2Ens9MSPHSexHcctxoUqju/HECd53/Wu78e5NNI/HeucPXtf9zXn/h9kty+SQ41o0WB2ysgWLXa3jNPPgMffyACDXYvkUCM5VViDRVwRhuewZdwRIp5IiYBhZoJH2gkebWfEzBAipzqZFBPM9gOZ7Dy0nPbeXHaVz6MlaTIXClNpXzqP+sQXOVqVyum6TE7WLuNkTSYnVmdyZNVSDpSk0Jsbx97MRXRmLKAtfQENSXPZlTiXxpRF7EyYT0PyQpoyounOTeZIfgr3anL5rK+Bh1d7ePrWafp/c5WHd4/y3aVe3txWxenSZZwqyOBkVirnlidwPT+Nm+XLuVyeyfnyDK7UZnOnfiU/2VnAr1uLea+3io9Pref7G408vtXIk1t7eHdHBq+vjuGPm1fwh/osfrk7i55Nc9neFU1Vzzwqu2aRvDqChUVhzFgewLwVkUyICcQWoULyG4TgGIRk89ZovTIIi0OP08/AiFFhDDDY9RicOmSXBlOADudgA44ICdcQGb8hBjyRBgKHWwgaYSd8vJvwSR4iprhYnD2BNe2JFOyYTdG6GWyqmE1P7gKOZEXTmDSdnWkvcbQylZOrl3K6NpNTNZmcXJ3JsVUZHC5L50h5Gkcr0jlSns6h0nT6ipfQV5TBgcIMDhZmcjg3nd68FA4WpXO2PINbq5bzYftGvr/YTf+bp3j6zkW+vrKfp7eO8uDqId7r3cWrm8u5uWoFL5dl8nJpOjfLlnKndgU/b6zmg75tfHJqNw9udtH/yl6e3uvk8d02nt5t4/GNBh5d2sE7W9L5eW0Cj49s4/7xLfysdQUdOxZQs2c6uQ2TWbF9ImlrRhBTOYxFxZHElo5gUd5I0itmMWZuMIZAHySnCtmiQq8MQrGoMdv0uDxGBlj9FBSngMGlwxwo4giTcUTIOCMN+EeZCIgyETDMQtAIB+Hj/Qib6CZsop1ZacPZ2LOEdb3pbOtdTlfTcg6UJ9CeNJ0Tpen05MdytCKFk9XpnKnN5OyaLE6vXs7xVRmcqFzGiaoMTq3O5FxdLhfXF3JhbTFnVhdwdnUhZ6uKOF+WzaXVuVyoy+Xi6ixuVWfxh8ZavrvQzbM3TvH07bPcv7SXx1d6eXzzME9fO833Lx/ns1Md/K13O3/dt5mPD+7ii7NtfHt9H4/u7Of7G+18f62Zx3favLrbypM7LTy6tosnl3fy260ZvFG6kC8aSvn2RD2v781h+5bplOyYQs7OqeTunE7+7lms3D2L7O3TWbl9JivqZ5Jbv4iy7eksWDYRg9sXyeqD1vACsskX0eCLyaxnwJjJI7AFGpGdWtyDLTjCDDgGe2H7DVEIjLIQOMxGyCgXERMCCBnnJHSCgxnJw9jUs5SNh5ZR257Cnt3pdJVE0xA9iWMlaZxavYyjFckcr0rj7JrlnKldzumaLE5VL+dMTTZnqpdzoSaHa+uLuV2/irtbari9sZq7m9ZwZ/1qXt1Uwd0t5VzZWMCF1Vncqc3h93vW8PXZTvpfP8HTN0/y4Hovj68e4PHNQzx69RgPXztB/+unePLyEZ6+fISnrxyn/yen6P/Jcfpf6+PJyx08vd1M/70O+l/p5MndVh7dauLR1V08Or+NP+7M4k+bMni/LoP7JzZwrzeXrTtmsapxFsXN88nbNY/8hvnkNc0lv2kOJa3zKG2aT0VTArkbFzNirh/OcBGrnw696QUEw0BkowqDUcsAd6gFo1uP6PDFb4gF52AFR4SMe6iCJ8rbPweOsBE2zkPIaCfhEzwMnuhh2FR/5qVEkVE3j7KmNNo789lXnUJj3BQOFiTTV57MgfJYDlclcrpuKadWL+X06mVcWpPD5bpcLq5ZyY31xdytL+PN7dX8Yncdv2nZyJ+6tvHn/bt5t2kDr9SXcmNdPtdqc7i3oYDftdTx1el2+t84w+OfneG7O308vtPH05cP8PjlXh6+fICnrx+j//VTPP3JGR6+dpLvXjvOozeP8/gnB3n8ahdPXmuj/7VOnr3WyZPbe3hyYxcPL2/n+/Pb+OzIOr45uoU/1izj0xObOLd3OWu2T6d0z0zyGmeT3TCb3Ib5lLdEs7onnsqexazYOY1pWYEETdXiHq0hYrKdGfEjGTcrDKOfCtE6CNmqZoBG+RE6y0AE+yDcEUacgw24hih4ooz4DTMRMMJK8GgHoWNdhIxxEjrWRdg4NxHjPQyf6CFyph/z819k8/YMuiuT6cuJ48DKBHqK49lXtojD1YmcqE3ldO1Sztdmcn19Hrc2FnJ7Uwmv76zm3aZ1/HX/Lr462c43Zzv4+mwbX5xs4jdtG7m7voibtbncqlvJG1tK+X3bOr4538mzn1/m6S8v8/0rh3ly7yBP7+zj6e0eHt7s4cGt/Tx97QS8dYn+ty/x9O2LPHn7DE9+eoSnb+yj/40unr3exdN7rTy8tpOHl7fy7bl6vjpdz5dnt/Pw/B4+3lXOJ+e2cbhrGRVbXyJnyxRyG+eR3TifoqYYSnctJKZsCCl1o0leM4YpGUEMmW1h5JwA4nNfYl1LMVXbcxgzMwLBMRDR5uMFLTl8MQfoCRpuxxVhwG+YGU+UEf9hFq+Lx7oJHeMidIyTsLFuQkY7CIyyEDHaReBEJ6HT7MyaE0hTUSyXalZwNC+RffnRdBcv4MjqJI6tTuFs3TIur8vm5qZ87m4p4fUdFfy+YyOfHGrgm9MdPL64l4fnO/ji+G7e79nAz3ZWcaUyi8uVy7izZiVv76jgjx3r+PpMG89+eo7+X1zm4b1DPL7TS//tvTy73cPjG908uNbNo1sH6H/1JLxxBt46z7O3zvDszSPw5n54o5unr7Tz6GYjD6/u4OElL+hPj63j89NbeXZ3P0/PN/Pt63vZ35VBSf10infOJ2fLfFZujyW6eCwLVw5lQd4QkqvGs3z9bNIqZzFhUQQBw60MnuBh2NQQHOEykluF6FAh2VQMEK0+WPwFbMESkeMD8Qwx4T/cgt8wb+8cNsZF+Fi3F/ZoJ35DTTjCJRyhEiHD3bhH2vGMNjNmnJ3NOQu4WLeSS5XLOFaaREfBPA5WJnCsJpWzdRlc3bCCm5vyeGVbCb9oquIv+zfz2eFdfH20kftHG/jHga38rqmSu2uXc74sjRP5iVysWMKtmmze3lHO+50b+PZ0K/2vHOfJq8f57tpeHt3o5sn1Dp7d6OTJ1U4eXerg0eUu+m/20n/nEP33jvDsJ0fhtT6evdoNr3bQf6+dJzf38OTGbr6/UM835+r5+Egd9y838uTlvfTf288/ftJB38Fciupnkbd5ARnVs5m1dDR+43S8lBrK/KwoEgonMD15CK6hehSPCsmudP8uAgAAIABJREFUQbCp0VtV6K0qBJsK2alDceoYYPbosQV5U8D8hpjxjzITMNxK4EgrISPthI92ET7aRdgoJwFDzZj81ZgDNNiCRfwjHXiinHiG2YgcZqUwaSrHarI5XZLO4cJ4OvIX0rcqkeM16Zyty+DSuuVcXZfFy5vzeae5kj911PLnzrV83L2RP7es4d0dpVwqTuBg5mwOrVjMxVUZ/GxHBe80VPL7ljX8o287D0638ez6AfpvHeTh1W6eXOuk/0YnTy41c//oNr48sJnvju3mwekmnlzuov/mfvrv9NJ/Zy/9d9p4druZZy+38vTGHh5d3s635zbyxal1/O1wLY/udtH/Rh8PX+nhg1eaaepYQkVDHLn10YyZH0DEZCchExRGzLHzUkI4flEqzAE/wuIZhM2txWTVIVt16E1qZJv3OrRs02Cwaxhg9RexB8lYg0ScgxUChlkJGmUnaJSNkBF2AqMs+EUacQ82YAvW4wgVsQbpsAbp8R9s88KOsBI42MzcKRHsKV3C4dKlHC5Oobswhr5VyRyvSedUTToX6jK4XJfBzQ3ZvLm9gF/uKuGdHaW8XV/AG2tXcqUkhZ7UGbQmTqEvZxFvNVTy84ZKftday/+21fF533YenGii/3IPz24cpP/aXp5ebaf/ejtPLzTxSXsNv16fw18ayvhq3zqenm3m6cU2Hl9u48nVFp5ea+LZ9Uae3WrmydXdfHd+M/88tZaPj6zm05MbeHS3kyev7efha/t4+8pmNu6KpXjHYpbUzCRgnMCQyU5CxitMXBzMvJSRmN3/g8M9kPDBCoMHm3G7dZhtOkw2PbJFjcGqQbKqESy+XtDWABFXuBH/oVb8oyx4hppwRRpwhAg4Q0U8gw24QkVGTArCP0LBHSbhCpMIGWoncIgDvwg7zlATfgESiTNG0pSTRG9RKi05C9lbFMex1V7QZ2vSuFCTxqU16Vxfs5R7a7N4pS6bG6uWcjYvgZ6UWTQnTKM1ZSaHcmO4uzGPG7WZvFy7jDfW5/BBSw1f9W7j0ckW+s930X+hg6eXWnl0vpH+C03c793I2+XJ/LpmCR9uy+Of+9bx6OQuHp9t5MmFRvovNfLsSgP91/bw8NIOvj2zia9OrOHTY7V8cXYz/W/08t3tDu7f6eTKgVLWbF9ESUMM8/KGEzpFZtgMF5NiBjM5Jhxr0ECc/i8QGSEwfIhMVIREaLAam0ONy0/C5hKYMGUYVn8JweLDAIufiNlfxOinQ/FoEJ0+CK5BKP4qHCEirlCRyDFuJs8ZRsgwC36DZfwjFAKHmAiJshEQYcEdbsUcpGD1lwh26YkeEUzm+HCKZw2hsyCW46uXcHp1OmdWp3CuOoWzVclcWpXC1cp0LpencSY/kd4l82mInkxryhy6li+mZ/k8ejLn0JY0hYPLZnMhP5Z7q5bwbn0Bf22u5fOeLfyjZxPvN1fwl/ZK/rG3lv7Tjfx2TSZvFCzinaokPtxZyFe9G/ju2DYenN7Bk/M76L+0k0eXd/Hg4ja+O7OJr0+u5aOD1Xx+dgsP73Xy1fUmPriwg4PNy6jbGU1JYwwpNVNJLJvCwuyxvBg3mBlJw5i+MJKwcC2RYRqGheuIGqwhPMQHh2MgIWEmFiyeRM3aAjwhCqLFhwEmPxmTn4zZY8DkkjA69Nj8JKweAWeIgiNUwjVYJHCYgcDhIkEjFAKHmQmIshA03EXQCA9+QxzYQoxYAw3Y/EUcbgG3S82YCIUdeTGcqFrC2apkzlYncXJVAqfKk7lQmsz5okROFsbTmTGbrTGT2BY7hZYlC+jIjKVpaTRbYmdQM30k66YPY0/0JE7nxXGpKJ5XVmfwyqqlnEyfyYHF47lbnMiX+zbSf6mN9xqLuJ63kDuFcfxiXRYf7CnjiwPruX9sE9+c2sT357dw/9pOvr+2nQdnN/DlkTo+6Knh9W0r+G13CT/vLeBgbyY725KoaYyjtn0pKzYtJKN2DomlU5iSHMnIuaFYAwVsNjXhASKRIVqihoiEhglYLGpsVi3hoRZGDHPhcGkwOzUMsAQZMAdImD0iVj8Ze4CM1SPgCJRxhZvwj7IQOsZG+HgroWMVBo+3ETjCRMBwCyGj/Qke5Y//UCfOMAv2YCO2QANWfwlHgEiQR0XNklkcLkvmXGUypysTOFERz8myJE4XJ3CyIJb92fPZOH8k6xaMYmfSNNoy5tOcNof66KnUzh1P7czR1M8fR2PcFHqXL+BsURIXSlI4unwRXTEv0hMzkd9sLebphTYeX9jD3/at5nLeAi5kzeV2cRy/3JTNXztW8fnBOr4+uYFvz9bz7eVtPLy8je/ObeCT4+u511pKZ20iZ9tWcmZ/Fh0Hl7KpPZ61bQnUdqaSv30Rmetmklg+jimpYcxMGYdWeQGz0ReX+QXCAnwYPcJIUJAWo9kXo1mNJA9CVgZitvkgmH/EAHuYjClQh+zyRbS/gOL0weavJ3ioldDRLkLHuggf72DwJDtRU50Mnmhj8EQH4RNchI0NJHR0IIHD3PhF2nGFWXCGmLAHGrAHiLidvhTFvkhfWTJnqpI5VZXI6epkTq9K5lhRPIfyY9i0aCRV08OojxnN7pTJNKVOY0/yVDYuGkfN7OFUTx9K9UtDqZ8/jj2J02lNnU1n+lya4ybTHD2OvvRpfNi5mkfnd/Hk8m6+OrGeG6WLOZ0xgwsrZvFaTTLvNRXxSe9qvjy2lm/ObOK7c5t5dH4zX5/byHsnN1GbM52gkEGkrZxIy8ECWo6tYFffMrb0ZrK2O4O8bQvIWDuVpMoxTE4KZOycUCTzCxikgfjZBhEe6MOEMRYC/H2RlB8hmXzRSz6IihrZ4ovk+hEDnJES9sE6HOFqAofLDBnnYvjEQIKjbJhD9CghGuxDRMInOYl6yZ8xc0PJqU3ixehhREwIJmxsEEHDPQQM9UaaucMsOIIUrAESfgECydOGsL80hZOVSZyojOdUdRInKxI5WBRL54p51C0YxvqY0dTOH8K2hHHsTpxIY+IktsWOY8P8kdTOiqJsUijlL4ZTOXUo5RMjWTUhlC0zI+iKH8Pd6ng+aM7jywMVPDqzjm+OV/OH3TlcK5jPiYzJvLwqhvdaivl4fzWfHVnD/TOb+PZsPd+fr+fzsxt59/gmXhrnwBakQgn1IS73RVpOrGJDRxaJxZMp3p5K8Y4UMtfOJ6HiRV5KGcyk2WEYzC9gMgwiyKVhaJiOiWOt+Pv5Ipp/jM7kg2DUIZpEJLsO0e8FBjiHCDgiNcQsf5GlxfOYumgo/kOMGD0ajP4alAA1lhAdIaOdjJs9hLSCxbQe3syKVUmMnzOSweNDCBru8cIe4sQvwo5fuBVHqJmgcCuzRvrTVZLC0VXJnFydxOmaZC/o4miaM2dQOSeC6nlDqZo3lPr4CWyNn8Su+MnsTprEtpixrJ0dRcWkMMrGh1I6Nozi0WGUjfBj+9Qgji+ZwM/XxvPLtYv4c8MSvtxfxOe9xbzfkscbdSlczJ3J9dIF/KG5gL8frOXLE+v58tRG/nlhM/cvbuGj0xu50lTCqFAJq1ONxU+NI1jF6HnBRM3wQwwciC1S4MXYUaSWxbB45UtMWBBO8BADsnEQJqMKp82XiHCBcWMduN0qBPOP0Zm98W2SWUS0a5m0aAgD/EYaCRlnZHnlQiYvDscdqUPxUyM5NMhOFYpbg+LSorj0mDwCs2ImUbY2m4r1OYyeMYyQ0QGEjQ4keIQfQVFuAiIdeMIsOMOtuELNTIiwsyc3liOVyRyvTuRYVQKnKhM5VLyI1qwZ1MwfSsn0cBIjjSQPsZI7Pow188azOXocWxaPZdP8UWycNZL104ezdfZ4ts2ZxLYZo2iZPZSTaS9yNWcqV3Mm8c7GJH69LYOfbkjnrU1LuF46lwv507laOpffNeXy90O1fHlqE1+e3sQX5zbz5YUtfHRuC31rlzDET4fbT8blpyc0UiFyiofA0RZsoSKWAAnBrsIcLBM02kPwKBtmtwpBUaGY9cjGgTg9KsIjFUyWgYgWX2+AilmDbNFi8tPjjJQY4IySiJhiZ/yCIPxH6DAH+2DwaJDsgneqsWmwOGVMDhm9okYt/gijQ41/uELgcDehowN+cLR/pAO/wTbcoWasoWYsQUZGhprZkD6bQxVJHKmK52hlPKeqEjlWGsPelbPZED2KkumDiY+wMF78MbOdBgonj2Zz9CQ2zB1N3UtRrJ8WxdaZo9kxcwyNsybQNn8KrfMm0r14IvvixtObNIGuxAnUTQ5j3fSR9C6dxsnsiZzNncLlkln8qb2Ajw/W8OmxdXx6fB1fnd3Kpyc38Kfja2mpjGNohAFTgEDwKBep+fMprk8jYcV0Js+NImK4B4NVhc48CJ3dF73tBWSbL5JVRK+I6BRfZOsLKLYXkEwDkSwaJLMKg9kHxeqDxU+DLURkwOBJTkLGmrCF+2IOHoTJ3xdLgIDRLWJ26THaNBitAkaLhF7SoNa/gMGiwmhXYQyQCB3lBe0/1Fs2POFW3KFmbGEWLCEmgj06cuaOZF9FEodWxXO8Kp5TlQmcqIjjYOEiGtOnsT5mAhWzx5Ac6WGOw8jKcSPZlT6PlmUL2ZU8k22LX6Q9ZTaNCyfStngyB1Lm0hE/m76MxfSkzqE7dTbVkyOYovsfZlp11E4N5uiycdyrjeUnG1N5r6uUD3ur+OhwLf84sZ5/ntrMX4+t5ad9q1lXNp+xU/0ImegmsXghJduWsrZpOesac6jcmMm4KaFY3RqMTg2izccbSmDxRW8W0ZsN6ExaJLsawTIQyeKDaFJhsGow2VRYnL7Y/DUYPRoGpOTPJnikCck1EKNHjStYIniIFWeQgNVPjdntdbVs0aE3aFGLPghGFVrDQHQWHwKGOAkc6iIoyu0dxwfbcIaasYQoKMESTn8NM8d5aCiO40BFIsdXJXCiIoZT1Ukcq0yitzCG1sz5NGcsYGfSXHJHDSY1xEPN/IlsS59Pa14yHQWpHK3OoitnIQcLorm6NpMz5SlcrMzkcHY8rQmzKRkdQlqYmbrF4+hYMpkrpQt4Z+dK/tRRwZ/3V/PB/mr+emgNnxxdy+dH1vGHY+s41llERV0cSbnTyKpYRO3ubNbsyWRj63K2dRWxdlcuEWNd2AJFLB4Rxa5FsqoQLb6IZi2iWUCyiEgWHaLFB9H6ApLFF8WuxeIWsPmJ2P29DwIGhIw2YQzwxeSvQXFpCBvmZtKMKMKG2bD5azE6/vUMTIVa8EUr+6ISfozG8AKyQ4MjxIR/pIOAIc4fIFsDDZiDDBhDJJyBOsZFmalMm0ZvVSoHy2M5Wh7N8coETlQnc7QimQNFCezNjWN/Xiq7kuZRO2MCFeOiKBg5mDWzX6QrdwknagrYX5rGkaolXN9SwOmyJXSlzKEtega9KYs4mZXIK3UF/HRbOdcrk3h9w5LnkGv48/5q3t9XxZ/7avjwQA0f7q/lFwfWsHtDGlPnhTBxfgTxWdMpWZ/G+uY8GnsraNhXTW5lMn4RJqz+Mo4AI2anhGDyRbCoEMxaBLOAaBERzHr0ZhV6izcNUjT7IFtVSBavrG6RAZYQDaYANSZ/HUa3nuHjwpi9eCKRo9yY3WoE00BEky8aaRAqYRAaaRBaeSBGhw5boAFHiAlHiAlnqBl7sHc6tATIGAMklEARZ5BIRLBI9KQgWssS6CmN4WhFLMdWxXGiOonjVSkcLkvicGkqh0uX0JObRFPKArqiF7J75gzKooZSM2kC62dMoWrySOqmj6Jx8TTa5k1j3+LZ/LS6jPuHenh86gBPz+3n0dkOPuldz4f7a/n48Ho+PLCG9/fX8N7+1fxvbw1/6KniN501XG8qZ/60QFwhWsyBOuwhIv5DjYyaEUxi9nQqN65gTuxkDA4dgkmLYhVRrCJ6oy96ixq9RYPeokdvEdCZ9WhNarQmFYLFB8nq63W+2SujXc8AY4AGk78exa3H4NDhCTETOdIfd4iE0aFGMA1CMmvQK2o0kg9q8QWMDp03RT3Q8APcf8kSIGMJkL3xbEEyjmADAf4Cw4NENq1cRM+qRA5VxHBsVRzHqxI5VZPK8coUjlakcag0hYMlqXQsi2ZfXDQ90TEciE+iZ1EcHbPmsWvMWPpmz+bNnBw+3rCR71pa+KatmW/3tfHoRDfPruzj2fUuvrvYwGcnN/PR0Q28f6CWP/RU8/uean7TXcUv2yr4WccaGkoSCA/SYfHTY/STcASZMHkEFI8axe2LyaNHMKnQKxrUgi+iQYvRIiIYfdFZfBEdOvRWDYJNj9asQWPSoDVp0Ft8Ea2+CFZfRKsawaLG4NAzwODRoXhEZIeIwS6g2HVYPDosHjUmhwbR5ItgVKE3aNAZVIgmlbf2BEjPt1J49Z+gzf4SZn8JW7ARa5CC3V8kJFAgdc4wWkpj6SuP4Xhl/HNHJ3G4PJ4jFUkcKk3icFkKh0tS2JuyiM6Y+XQtnM/BhTFcjEvhVysK+ayyju9qN/Bg/Sbu12/iqx1b+aZnDw9Ot/Hwahvf3djD11d28/m5rfz16Hp+31PJrzoreKdzFT9vq+CNplKuNaxi4Th/HHYfLAEKRqcBySx444vMPohWFbJVh1ZWo5N1aPUa9IIag6JFNKsIGekmZKQbU6CA5NKgNg9CdAhoLTp0ln8f+uutvgh2FYpHzwDJqUew6dEYNYhWPYpdj2LXYHKqMDq0iCY1WtkXraRGNGmweWRs/iL2QAFbkOH/DdpP9NbqQAVzgAH/IJkZ4/zZVRhNb3k0R1fFcrwqgRPViRyvSuRQWSyHyuLoLYzmcFkih/PiOZgVy97EBfTGzOdiciI/XZ7J73Ny+KAwj7+sKuBvGyr5vHkTXx/czf0zjdy/uIv7V7bzzyvb+fTsZt4/XMev967iF+1lvLGnmFd3FXJnRyGHN+YyxKPC6adHdskYHSYko4hOVqMx+CCatSg2Ga2kQSto0AlqdPpBCNJAjE4V7iEKKbkLcAwWEVw/Rmt7Ab1dg9aqRWfVorOq0NtUaK0DMXh8Ufx8GCDYBbRmHWpFg8agQbJoka0qDDYfFJsW2aJDZ1AhKDrMThlnkAlnkIQj6P8ftMVfxhRgwBig4Ag0MDbKxs7iGPaXR3OobDEHSxdzqCyaIxWxHKmI5XB5LPsKFtCTN48DOfM4tHIR+zMXcCQrllNZ8VzNTeVWTjKv5CfzZmUav9tRzEc9G/jkYD2fHdvC16c38925zXx9fjOfnKnnfw/X8Zv91fyicxWvNRRya+tK3u6u49jOMiICtFjcWhS3gslpxmg2ICp6BJMGraxCb9Cil7Vo9Sq0eh90wo8RpRcwOAZiCvYlceVMElfOIGScDclvEDqHLzq7Fr1Ni2DXorX6IHtUTJofxbKSRQyQ7SI6oxatrEFn0CCZNc8drcbsEFAseiSzFqNDxB5gxBFsfL7wxgvaHmz8AfS/SobJT8TkEbD4i5gCZMwBBjyBCqMjLTSUJbKvLJa+smj6SmM4UB5N3/NrCUcrEzlYEsO+3HnszZpN59LpdCx5ieOFsZwsjOFMQTRXyuL52ZYc3t2dz7uNBfyutYQPeqr5x7EN3D+zhW/PbOab81v49NRG3j+8jl/tq+Wn7ZW8vDOPNxoL+PTCLk7sKCTCX4vVLSK7FEwuI6JBjVbyRTDq0EoqVLpBaAUVWsHXC1r0QTJ4I5DNAb4Ub0hlY2cBq5uymLg4HNnjg+IUkJwSkktAcKiwhempa8ijbGsqAwxWLXpFjc6gwWARsbhkrB4Rs0vnjWKzCRhtelzBZm/7Fm7CGirhGGz8odOwBMgYPcJ/y63H4i9iDpCxBhjwC1AYF2mlsSyZntI4ekti2FccTU9pNH2VCRysSuRwZRKHS+Poy19E1/LZtKVPoy1tMn0rZtMcP5qGhZEcyJjEzep4Xl2Xyk+3LOOdhpX8pbear07X882F7dw/v4375zbz96Nr+eOBOt7qqObOrkJeacjn72c28+DWHo5tyiLc6YvNKWNwmTA4RARlEFrJB52sQTRo0YnPIQu+6EQVekmNpOgwmrWYnYOIXT6Z+p5Cth0qZXJ8JLJ7EBanjMEpIbn1SA4VRn9f4nKmUNWYzgC98ceIJl8MVj0mhwGLS8HmMWDzk7B7FGweBatHJijShV+EncAoB35DrLgGm3GHW73DSYCM4hZQ3Pof5AUtYQ4wYA1Q8AtQGBmq0FCaRHdxDPuKomnNmUND5nSasmfRVbiIg+UJHK1I4khxHHuz5tCYOJHGhLF0L51CQ3QUjYsiOLx8CjcqY3l9XSq/asjlo75avr+0m0fX9vDgSgP/PL+NL07V89dDdfy6q5JXG4u5u7uA945s4OHtFr67vptjm7KJcKuxOQ3ILiN6kwZBGYRe9kUnaxD+D9h6Sf1v0BYdAWEmXlwQxYLMCZRsXYI1QofJT4vJLiI59IjOf10cHcjomYGsb1/JAMk2ENmmQrZqMdgEFIeIySVi9UjYAxQcAUacQSZMLj0WPwlXuAV7iBGjn/gcroDs1CE5tD/8rrgFjG4Bi593D5Y1wIjLIzHYrWVncSKdhTHsK4qhMXMGG+PHsilxPLuXTWdvwWKOlCVypDievtyFdGa8RNfSqezPnEZXylgOL5/CxZL5vLExnT+1FPHZkXU8vraHZ3fa6b/dzneXG/j0RD1/OVjHH/dW8bM9xdzesoK32yr46soeHt9u4eHNPZzalkeEW43VIWNwm9AoKiSTD7JJi2DUI5kEJKMewaBFL2u89dqgRVB0yCY9Nj8Dk+eNZszsSKYnjMMYqEV2aFFsIgangODQINk1yE5fTEG+5K6NY4De9mMkuy+SQ4fBKaK4BJwhJoxuPbZABcWl8zrUpUO2q1GcOkwuAcGqQm/VPJcavVWD5NChuEUUt4jJI2JySxj9DJg8CmaLllCHhs25MXQVxXKgNIHWFfPYED+O+qSJbE2dTEvWXLpzFtKXH8Op8kROlsZxvS6de5uWcas2mVurE3ilLpk/NhfyzyNreXB+G/23Wnh8bQ+Pb7Ty9xP1/KGnil+1V/B2YzEv12dzZ3MWHx6t58GNFp7caub767s5sz2fMIfPD44WzFoMFhUGix7JLCJZRAxWCYNVRjQL6BUtOoMWnaLFmxOox+iSMPmLWAINKB49BrsOxaZHdui8WdNWjbdNdPkQPM7IAL1tEKJdjeTQIdo1WAMNDB7jj8lfjej0RXZ70x0lhwbRqsZg12J0CIgWDaJNh2DT/iDRrkNxSyhuybtywy1j8jNh8TdjsekJsqhYs3Qu7fkx7C2IpbsgjqaseWyIn8i62PHUx09ie/xk+nJjuVCVwpWaNF7esIy3d+Xxcl0Kt2vieXVtEn/dW8EXfav54lAN356p5+uzW/nyzFbebS3hte3ZvLJtJTfWLePG2gzeaizmmytNPL3dSv+tJh5db+DczkIiPRocbiOiQ0Gy6lEsagwWPbJF8oK2ySh2A7JVQjDp0Sna55srNIgmLbJVj2wXMTgkFIeIYtdjcYlY/EUUlx6L24BiF5EdKkTPjxigt2kQ7Lrn0iC7VQQMNxE50cGUhaMIG+OH4qdDdKgRLd4So5i1SGYdgkWHaNMj2vToLVpEmx7FJaO4ZEweg/eBr58JxaVgMuvwNw6iKmUmXUUJ7CuMZ19xIt1F8WxPn07NwlFUzYpi0+LxHClM5FRpHGfKYrm9filvbMniTm0iN6uiebkmlt835vC3jiLeb8nlw+5S/tRRws92ZnN5dQIXaxK5tm4Z56vTubMpmw8OrOPJzTae3mym/0YjD6/u4mpTBUP9dVjsIpLT+F+gJYuEYBGRbDKy3YBokxAsAlqjDo1Ri1ZRI5jUSGY9kklCtsgoNgmjQ0vwUBtBQ2yYXIL3s85t8Trc84K3j/ZKh97ui+KvIm75dMo3ZbCkMBZ3pBnJrUFn9UFv9kG2aBEVFbJZi2DRIdlFRJuA3qJDtAn/AVrG7Cdj9jdjdCuYLTpCbFqqU2bSXZzIvsIE9hUnsrcogbbcaLanT6d6znDWLxzDrvjJtKe9yN4lkzmY9RKnC+ZyqWQh5/JncjZ3Gm/Xp/Lb7Ut5c20c92pjuVAyl6Mrp3OqZCEnyhZzpjKZy3WZvNVUztcXm3h4tZmnN5p4dnMPD6/t5uy2PAY7fTGadcguk3dQ+0/QVgHJLiE7ZCS7hGgV0Zl0aIwaNIoKvdEXyahDUgQEgw6nvwWHv4TJ44vZo8bo0GJ2yNhcFhSnhOzn89zRNg16m9o7Ntp88R9iY/CYABwhRiS7GtGmRjD7IlpUSBY1glmFYFYjmPXINgnJKqAzer+/YXIJmN0CikeD4q/CHCRidAk4HTrGD7ZQlTyV7tI49pUk0lOYRE9REl158XTkxrE5YSrrFo1nw6LxbI8eSWPcaNqSxrF/6WQOLH2RvcljOJA6jjM507mQO4NLBfM4vHQavenTOJw9j6MFizheFsfluqXc2ZLLh8e28931Th7d7PC6+kYLj280c2lrDkMtL2A1axFtRkSbAaNFwmyRUSwGRJseg1PE6JKRbPrnRxC+CIoK8XmdlkxaRLP3K28zF08iLScGS6AOo9sXo1OF0anFEehdqDlkopsBBpce0a5BtGt+6B4EmxrB5i0VklWNZP2/XwtmNYJJQLZKiGYvaINdh9ktoji12IIkJI8Ka4iCySUyJMLF5KEualKn01kUy77iJHoKk9lXlEJ3fiKdufG058TSkrWYhiVz2Bk/nj3JE+nNns3R/AX0LJ1KZ/IEDmdO50TOLI5lz+B49hwOZszi6IpoDq+M5URpEhfrMrmxKZt3Omv4+loX39/s5uHNDh7dbOPx9RYeXW/mrb21jLSpsJl0iFblOWgRk1lCscjeDzOHd/GP3qhCJ/uiFQahE32fdyFe0LJVg+RQEzE2gGXFCUyeP5Lx0yMY9WIYQ8cGMSt2Ms4wAwHDFQaY/CTE57cg/wVbb1V5//YvF/8/QesRzQKCSYfOqEapI/npAAAT0ElEQVSr+KAz+iDbNBg9EtZgG4qfibCoEMaPiSRm6gjWZcxnb2kKPUX/Br23IInO3Hi68hLozI2nY2Us7VnzaMuczd6cBRxYuZDDeYvpWTqDfUums2/JNA4sm0HPkhm0p8ykb2UcJyuWcnFtDlc2ruTOtnw+ObuH72728O21Dh7d6uTJrXae3GzlyY1W/na+iZeCZVwmPaLZgGwzoNj0KFYB2SYiPW/PJKsareKLVno+HQoq9NK/QOuQrVr8I+y8OHcU7kiFoBEWgoZbCBvlxBNhwh4qYgvV4zdMYYA92ITRIyLY1D/0wJJD63W5RYXBrsVg1/4XcK/UiGY9gknvXQSjqNAYfNEpakSLDmeIB//ISCbMnMGM+XOZO3MKLw0LYVdBGu35ifQUpbC3KJl9JansLUqmqyCRvUXJdOTF05EXR8fKWDpWxtC+YhF7V0bTvXwB7ekzaUqcQnPiZNrTptObE0NfQRInqpZzpjaHc3U5XK3P5ze9m/jySgf3r3fz4OZeHtzs4PHNNh7faOHx9WY+u9xGTfIMYmZNJjg0EKvTiNkhYnRIyE7JC9qhxWDXoTdq0ElqdIIKnaBDMOgRjQKiUY9o0uEINrModRZDJvphDfXFHqbDHSljDtZgCdXgN1whcoqTAdZA72Jdk5/075Lx3OGyXYPi0KE4dMg271qj/wQt2wQkq/Dc1Xrv1h2DBq1Bi8FuZ3HqchanLMPm8ceiiAy2iezMT6O7OI2uwmS6iv+tjsJEOouS6ChMpC0/nraV8bTlxNGeE0tnTgx7c2LozFxA+9K59CxfyKH8eI6WpnNkVSZHV6/geE02F9bncm9XOZ+eb+Xr6918e2MvD2/18OBmBw9vtHpLx7UmvrnWxp8udHP9SA/nTx7lyOH9LFw0C3ewE3OADaPHgGT3/m+yRUQva9GLavSiFp2oQSdrERQ9glGPbNczfuYwXooegTNShSVsEI5INc4oDRFTbIxfHMqk+Aivo+3BJqyByn9Nd6Jdg8Gh/QH0v5z9n2VEtj1/q1nE5/VaRi2pUWxGQqNGkb9qE+OnL0AjKejUA5k8JIDtucl0FqXSWZhEZ9G/1V6YSMfzn17QcbTlxNK+Iob27Gg6sxaxPzeWvtx4jhYmc6I0nWOrMjhancXh1dmcXruSa5sL+NPBbXx9tZv7N/Zy/3o3317v5Psb7c9BN/P0RguPrjfx5zNNtK0uomnDOnpbmzlyYB/d+3sYO20qRrcVyaZgdBgRTaJ3QpTU6CXvmYfeoEU0iogmEb1ZhzlAz7ToYUyYF8DwmQ7GLw5iSmIY09MimLl0CLMyh3tB24KM2INNRE0YjGew3Rtz/BzyvwD/67Vs0zyHrEG2CSh2CcVuwGCTMVgVBKOMXpFZnLiEtVu6WJSUha9eRNC8wLLF02gsSac9P5GOgkTaC/9b/w06lvacWDpWRNOZvZju7EUcLkzkREkyZ8rTObtqKSerlnG8Jovja3M4s34lb7XX8uWFVu5f7eLr6918fbWT+1fb+e5aG99fa+bhtSae3mim/2Yj/zi/h+I5E5kRMZhlCxdRuiKXa1ducfrSDV6cOQuj04HBavK2ewYtguyLIA9Cb/D11mijAckkozfrEe0+DH3RybKyWaSVvURq+VQSSscTWzyKmOJRxBSPZYAtyIjZX8YaqOAX4cASqCA5dcguHYpTj2z3bh5SHN4xU7Jp/y27jMFhQHEake0Kss2EYDTgCQkhI6eMVeubScsuwWJ3Yld0VGREs6c4lba8eNrz42grTKCtIOH/At6WH09HXiydubF05cawd2UMvXmxHClK5ERpMmdWLeHMc9An1mRzesNKbu4q4y+nGvjiQgv3r3Xx1ZVO/nmlg/tX2/n2aivfXtrD95f38PR6M8+u7eDRjQ62pM5hhFlhiM1JuDuYhp3t/O69T+g9cY6gocMQTAZkk4ho0CAYfNArg9ArKgRFi2SSkEwGZJuM5FBhChhEYs4k8tYvIGvtDJatncbStZNJWzOJpOoJDJBcOnQ2FVqrL3q7GsGh8Z4+uXTIThHZISE7RCSH+HwKFJDsAqJNRHRakF0WDG6TV04zOrOJ8OGjWVa4mtL1e4hOWUFQQDCToyKoTo+mITeJ5pxYWvNiacmPpSU/jraCBDqKkmjLS6SrKJWuohQ6n3cgXXlx9BQk0FeczKHiJI6WpXBs1RKOVWVyvDqTkzXLubwpl98d3sanl9v54moHX15u5/6VDu5f6eCfF1v45nIr315u5sHVVp7e7IBru3l6u5WfdNQxLdhOgNGExxlARcUG3v71h9x4+7ckZOUgmGRkgxrZ4INeVqEx6Lz3OCwqDFYBg0VGscqYnHpM7kGEj1LIrZlDydaFrNg4k4wN00haM5HEmgkMGGT4MVqLLxqLDzqbGp1NheDQIrn0GJwSsl1EtOoRLDq0PzyA9E6BssOA4lIwuo0YPUaMHiuS3caMxXFkFK8mv3YnKVklLJgfw/SxoylMWMCW7AQaVsTRkBNDQ24MjXlxNOcn0l6YQltBMh2FKXQWpdJdkEx3QSI9hcn0FifTV5rCodIUjpancrxyKSdqsjlVm8X5dTn8tH0NH11o4x9XOvj8agdfXGrnq8sdfHWpjX9ebOHriy18c7mFh9faeXqzk2c3m3l8o5kH9/poL0ljqFUixB3AnuZe7r71v9x65wN29xzG4uePYhKRZF904iB8RV80ii+yVY1iEzDaDChW2Xun3F9D5GgLM6NDKFm3kFU7Y8neOJO0uheJWzWOATqLGsGmxeiREe0673mqXeeVRYdg1nqXJhrVaBUVatkHraJCNGsw2b2ZQlY/BZPHjNnfiSkgkEVpmSSuKCN71RYWJueQkr6CSaPHkjp3OpUpC6nPjGFLdjRbV8SwIyeW3XkJ7MlPoqUgmZb8JNoLUugqTKG7MJl9xakcKE3jYHkah8vTOFa5lOPVmZyoyeb0mmxu7Sjnd4e289H5Vj6+0MKnl1r5+7km/nGumb+faeSzs418eX4P9y+38PBGB09udfH4Vjv9L3fy9N5evrjWRdmCCYwODuLarZ9y992/c+En73PgwiuMmjwLwWBAL6nRit5teFqDD5L536BNdgWrW8YdIjNuajCVNcmUVi1iZeVM8tbPZlndNPK3L2aA0S2jM6vxj3BjcIqINh1akwq14oPepEYwaxHNuufSolNUaA0qjHYBk1WD2a7D5JQxe+y4w8OZnZhGSl4ZiSsrWV6+mRkxy8kvW8/ihfHMmzKZrEWzKE2Yzeq0+dRlLGLD8mg2r4hhZ24ijflJNOYl0lqQTEd+Ml0FKfQUp9Fbmk5feTqHKpZwrDKDk6uzOFGzgvPr83izfS1/PLqLP5/ew0fnm/n0UiufnNvD38/t4ePTDXx6poHPz+/h/pUWHt7s5PHtbr6/3cGDG808u9tO/8vd3Ni1iuQZU7hx9+fcePczzr/5CWde+SPLiusQLU60kh6NpEIrD0Jv9MFg1WJySJidCiaHwbvHxupL6FAbyclTGT3awouz3BRvXERe/Xzyti5mgMEmopZ8MNgEtIoKvVGN1uCLRvb1Hgea9RgsegwWAcUqIBq1GG0igWFudAY1WoMOjWLA7B/C7LglRGcUkJxXTezyVWSWbmFWfC5xGaVk51UxfswE4mZOJXvxDAriZ1GWMo+q9IWsyVjE5hXx7MxNoDE/iab8JNryvVfB9hansb80nb6yJRypzOBY1TJO1mZzqjaHa1tLeLN9Le/ur+e9Yzv58HQDfz65k7+c2sVHpxv45Gwjfz/XwBeXmvnmWhsPbnby8FYX397q4PGddrjTSv+9Hs7UZlGalsilW29y/Vefc+K1jzhy+4+0Hr2JPWwEOrMVnUFEULQYLLofcpIUm4jRLqHY9BisGgxWFQ6bBrvtBYKHaFlW9hKFmxeTVvUSA0STDkHRoJF8vWetRi2iSYfeoEE26TBaBIwWAZNVRDHrkRQNRouAoGjRWKzYQiIYPzuOZcXrySrfyuykAmanFLGkaBMZRfXMTy1lTlIhS/NqGDvhJaaOH0fi7Cmkz59Cdsx08hNmU5o8jzVLF1GfFcPO3AR25ybQVpBKZ2Ea3cVL2Fe6hL6KZRypWs7x1VmcWpPD2XV53Nhexk9a6/h593p+27eZ945t/wH0hyd38tGZBv5xsYmvrrbxzY3256A7eXCnjf57nXBvLw9u/39dnddTFAgaxHm9EmFgGGYYEMzueaW1llkRFIogphMliOQ4xMEBRjIyCCICisKgZERyNKCHKLAIimDYUsxpMYA5rKeoC/u7B7b24R76H+jq7+Xrru5ycgMc2R8fx53Hr+i8/Y7mgVecvv6OM1eeE5Wax7+WmqNrYIjU2BCDKSIkxroTF20sRGIsRDxFB5GhAH1DARKJAAMjTZZbzcZbaUdo6hZC9zigoakz4ZNp/59loysWIJII0DeYgFiqg0iijZ5YC6H+ZExmmbB8vSP2flH4x+wnKD4fH8UBrJ0UWGwJwTMsFZeABBz8ErHbHoGzfyyOboGYLl/BOvPlOFitwm2DBX72VoQ42hLpYkeS1yb2yhzICnQkL8SVI3IPiiO8KYvypWKnL9Wx/tTFBdCYGERr2g66DsQyUKDi9rEMHtVl86Qhm6HGbJ417Z9QdcsB3p1R86HtL6I7CvneWcS3jkP8+cth6D3Gw6oDxDusozznEL8Nf+Dsr09puDxM+fl7HG27QWbpCYpqW4nZtYdFS1ZgZCzFwETvb1UbmAgRT9FF30iIvpEeEiMxQqkWK+zmEaxyIiRtK3F5fmhoCjXRFGqiJdJEWzSRsdMRa/71ZNFCKJmMnlSAyEgfgUQfybQZmFrb4SOPwV2RTkC8mjBVCZF7qvCOyMHRX8USa0/cQnbh4h+NlyINW9cIHGQJ+OxIwtJ6I6bLlrHJwhQnGzNc7Vbjt8kSuYMt8e4bSfPdSqbMiYPBLqjlrhRHenF0py+VMX7UxctoTAjkuCqEtn2R9KqT+LUsnXvVWTyq289QUw7DLXmMHD/EcEsOr07m8r4tn9/PHeFLRwFfOwsZ7SrgW6+asQsFjPfU8J/0WJTuLpxoOUP/ree09j2h5sJTytvvUXXuDtllpylpOM/F608YuPEbyRnZmFqtQWwiRTxVjNhEhMRYD/0pOoiNdREa6iKapstS27mEJDugzHYjpSgEjcn6k5ks1kJbosUkvX8gkExCIJ6EUKqNnqEuuoYiJDOms2ClBWZ2TvhGphO+qwB5cgnhqceQ764gNqseZXoVsmg1LkFp2DorsPeMwslXgVtYEht9YwlJKUC+6xDuskgWLzFnrdkqHCxXsc3KDM+15gRutCR623pSvbaQGeBMTvA2csO2URThwdFob2ri/GlIDKA5KZBTu0M5mxlFT14i10rSuFOZycO6/TxvyeNNawFvWw/z5pSat635fGov4L8dhXztKuRbdxE/eov5frWIH5eK+XyuirxgHzKTd9N59S4dN4Y53feCpkuvaL3yFnVtL6099/nl+nOaO25w5eFHnn/+gwcjb0nNyWW5pSXG/5yJZLoB4ql6EwUzJkL0Z+iwxGoOynRPUguDya6MQkNHooXAQIBAKkRbKkJbKmay1ADDOXOZ8/NK1jn6sXO3moSMMrwV+/FTqonNaiEu+yRRe+uQp1QQnlJBWHIZClUZHmH7+LdHHDYOobgGxuEcmEhAXC4qdRM7kvIIU6ZiY2vPqkWL2bzGFGdrc9yszfBda06U4zrS/Z3JDtpObuh28ne4UhzpSUW0D3UJMpqTgzihCubMnnDOZyvpVSdyvSSVu1WZPG7I4eWpw3w4W8yn9hI+thXysa2AL52lfL9Qzo+ecsYuljPed5QfA6WM9VXyoDaPXW7OnGo8wdVHr+m6/Zrm3iGa+l5T3/2Umvbb9N//xOCzUVp77tLe/4QbQx+59ewDt1+85+qDITLUR1hltxbDOdPRM5EinKKPcKouZhsWE5MhI1kdStxBGRq6hrroGIoQGBkiMJ6O8bylmG92JzAui6SsWlQHWpAnleEhz8E76jD+sWWEpdQRsbeZ0OQKvJX5eEbkokg9RlhSCW4hGazfHs3cpZvZ4qnEyT8J5Z4ylGmlBO3MxNldzqbNriyevwA7s5U42ljiYrMaD+tVhNvbkO7vQm64F0cUnhRGeVIe7UtVvD/1iYF/E922J5yunGj6jyQzWLGXR/U5vDiZz/tzJfzeWcaXrqOMdk/gj95KxvuqJzZcLldDfzV/DlTxvb+Rpt1R5CcmMDAwSO+dEdpuvqTp8jPqe0eo6xoit/oCfXc+cPPpKD03R2gfeEL3zWFuDX/jzstR+h+8pP/+czqu3UKeqGL2wqWIZ85AaCLBZJ4xK9YvZMnaucy3mIaGQCpFPH0WC1bbYu+jQK7KJzq7hoTc48QfOE5IUjk+Ufn4RBfgF1dMeFoNiox6/JNKkcWX4q08TGB8MTv31hEUW4iPIodtsjRmL9rMcmsv7D1jCY7NxT1YhbntdrT0ZiAST2emySwsVqxkq40Nruts8LBdQ+AGC1J9nTkc6UfxTj9KY3ypjA+gJlFGfWIgLapgTqWE0r53Bz0HY7hWlMLdqn08PZ7Lm7NFfO6uYPRiFd8uVfGjr5qx/lrG+msZH6hn/EoD4wN1jA/UM9bfyOvOWjLDZZxpOM7tB6/pvfeWE1ef0XxtmIrzT6jueExhUz89g2+4+XSUa48+0TP4iu7Bl/Q9+Mi9N2MMDn+l795Lum8OceXhCEdPnCM4OpFlVlaYzPuJ+WYL+HnNfBZazud/uHJzoJkes/QAAAAASUVORK5CYII="/>
          <p:cNvSpPr>
            <a:spLocks noChangeAspect="1" noChangeArrowheads="1"/>
          </p:cNvSpPr>
          <p:nvPr/>
        </p:nvSpPr>
        <p:spPr bwMode="auto">
          <a:xfrm>
            <a:off x="248225" y="22696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53025" y="3680728"/>
            <a:ext cx="771168" cy="940324"/>
          </a:xfrm>
          <a:prstGeom prst="rect">
            <a:avLst/>
          </a:prstGeom>
        </p:spPr>
      </p:pic>
      <p:sp>
        <p:nvSpPr>
          <p:cNvPr id="15" name="AutoShape 210" descr="data:image/png;base64,iVBORw0KGgoAAAANSUhEUgAAAFoAAABlCAYAAADNhPR6AAAgAElEQVR4nGy7Z1QVZta37zNJVOrhcHo/nHMoh96RjnQQFFCQJqKACAqKDRUEBBtiwQ6igiKgiL33HnvX9GQySaZlkpnMZCYTpVzvh7zvs/4f/h/2WvvzdV/rt/Ze696jlEZ7VCYRakcxMr0AtaMYR08NBjcFWrMYnZsEjVmE2sUelbMQlbMQtYs9ahd7dGYZWrMUnasUrVmCzlWKxkWE1ixCa5aidpaidhajdhGhMYuRG+3QOCtRGOUoTGKkRiFykwiFoxS1swyFUYjaUYDK0ZKQMCXh4UoiQqVMSjFQURZEYZ4Dc0qcqVsWzKxCM1s35xITJyYiXk5Ysh6vaBW+SUY84vU4RSoxhSsxhqowBCswhchwCBLgEasgKs+DmGI3omfrmFLjwqwNoVRuTMEvRY3C3QKZy1iUrraozEI0rmL07jK0ZhEKoxVyoyUqZzvkjnZoXOTo3TRozSrEOjtkRjt0bmMJirdl5+EMtvVH0NoXxOa+QEapTKL/Ba12FKNxkqAwCFE7itC7yXDwkKExi9CYRf8LWWMWoXWToHaV4BXuTFJ2JPGZwYxP98Hob4fGywKNpzUaTyEqdxvcwtQEJphx8JUjcRQgd5YiNgmQONkhdRQiMQhQGAXojNaYXQR4ma0pnexL/ew4lhQEs3xmELXFfhxonsyN3rmcbpvBmbYyTndUUpDqwOQkLWmpJmIT9YTGavCKkOEcJsE5RIJTiBRTiBRTmBhztITIXDMTyryJK3UmvtyJvLowihqT8U02IXO2R+kiR+5ig8LFFqWLHSoXOwyeMoyeMlSONsiNVshN1mjM9ujc5EgdBMiNImQGEUpHGRKNPVoXO9Km+eDkPxqdx3vo3ccw6v8B/n/ApTpbBPIxSLQ2aFzEGDzlaF3FqF3sUTgKkJtsMQfocBtnwC3cRER6ANlzJ7CqfQG7jtVTu206s+rjSSnxYHJFMIU1ccxZPZGqlizyF8eRUhyMa5QKuZMVSqM1GpMArcEaT1cRPiZrEn1ltC3L4erWcgYaMumvy+BIfTpdC2PoXDCeg4vjuLw+lwc7ZvG8q4rbe+cysGkau5rSWTY3lCmpasIi7fEOE+ERKsI1RIRzqBDXaAkRuS4kl3ozscKTKQsDyFseQ0KRPx6xDijd7dG4yNA4y1GahSjNQlRmASqzALVZgN5dhMFdjMrRBp1ZiKPXb/CFytEoTUIM7iqkOjtEKilClYCwRA/8ohwQ6SyQ6MSMUjuK0DhJUBlFyPR22Eg/wFY2GjvFGERaS7SuErSuEuQmASpne9zGORAQ7YZvlBm38U64x5jwSTIQlO7Awk1T2Hq8go0DxaztK2DlgWzquqawdHcqFZvjqdyUTM3uPJbvmsb02bFER7kQFqQjyl/NvJxIti7I5HDdND7cNo8nO0q4v6mADzfk8njLDD5smUbP7DB2T/OjvzyMu42pfNlZxp9PLuUPZ5fz8vhCbh+aQ3tTApWzfMnJ8yIlzYmoJC2B8QoSCjxIKfcjfUEQuctCKaiJJnnWOGQ+tig87FG72ePgbo/ObIfaVYTq/4JWmwWoXGzRu9nj7KPAxVeFe6AWF18ljl4SVI7WKIzWKAy22KssEGmssFX+Dyl5PkyriGBcvB479e8YpTP/ltFyvRQ7mQAr+7EI5GOwlb2HleQDxDohEr0Qa/kYTL5afCLN+ESZ8Ypyxj3CFc9oZ/wnGAlIU7J4exqbTxWxuj+ThgOTWLYrkSVtsSxsj2P5/sms2J/Nhv4Sdh6bzfGTyzjcXkHNjEBONM/gRutsrq0t4HZLITeb83mwpZCBRTFcqJvE3Q3T+HjPXF7sKOLRphwebcziXnM6z7fm8af+hfz9TC0/nl3OT5dr+eZ4JTd25nG6NY+dS+JZPW88c0oCmFUVSm51MNkrw8mriyF9fgSaQDuUnmK07gq0rjK0riJ0riL0rhJ0riI0LgIM7iJUjjYoDLYY3JW4+Kpx9hEzPtkNDz8RRldL1KaxKE1WyE226JwkiOQfEBrnxMT8AALjdAjk/8OogDgDCmdrJHoBowXvYyO2RCAZg0DyHlb2H2AlGouVeAw2srHYqS3RuktxCzHiEeGIR6QLbhFGXMercEuwJ7HUgZ2XZrLtYiYN3Qms7MxkadsUlu7OYeXBQjYeKWL/+Qr29hdz8nAl13oWcHtfBU/2VHJ9TS631uTwsHUG5+pSObY4gb65UVyun8KTrWVcrJvMtZUZvG4r5rN9pdxvmcKne0r44fhSfjhezc/nV/DjyYX859Jyvuor56P95VxryeFwXTrblyWzujaJyuoICpYEkb0oCscoCXJPG5RuEhw81OjdVOjd5Di4SnFwlaE3S9C7itCZ7dE426M0ClGZpGjNcoxeMhLSAgiONKHQ/A6R/H9Qmaxx9FLi4q5AongPjyAZgbEqHH0tMfsKGLVgfRYuoUKkjhZYin+HQGKBUDwGO/v3sRV+gLVwDDK1HSKFFVai32EhGoXMaI1PhCNeUY54RBnxiNYTnedO/d6pHLhTwsCraXTenUp5SziTq8LIWpRI095ZHLwwj7uPGjh1rJILXWU86lnA0655PN1VxoNN0/lkz1w+3JjH6dok7qzN4Yu9VbzaXs6rHRVca5jKi51z+Hz/Ar7pXcS3vfP4an853/ZW8HV3GV/uL+EvA/N4d6ORf51byl+OzOeb3ipub8ino2I82xcl0jAvkqqKYAorYxA5vofY0RKtuwKDpw6DhxqjuwKDmwy9WYnORYHSaI+9ygKh0gKhwhr/UF/i05PwHx+E0iRFqrZGphyLVPEBWqMdLp4q5KrRqHTv4TVORGiCmuSp7kybHcGoGXVRuMXa4RwiQmqwQCgbg1A8FnvhWOxFVijVIkRSK2yE72Ejfg8bye+wkf4Oc4Aajyg95jAd7hEOBCQbKGuMpudOMSfe5HDsTSZVu7zxmmiDe5yUzFnubN2ZykBXPjf7FvOqfxkPdpVwr3U6DzYV8HTLDL7sruLpjiJedJTyetdMvt4/j9c7S3nTVs7r9nJetpXyZc98/nhkMd/1VfFdXyWv2/J4vj2L+xsm8WBDOp/tLeaf55fx12Pz+dPh+bzZVcKlpky6F6ewbV4CS6cHMq8iGXdvMSLlaMQaG+QGMXKDPQqDLTK9DUKFDTYSC+zkFghkYxHILBHKBVjb29K0eRM9Z89i9DSjdFCg1YuRyS1QqW2RK62xl7yHRPE7XLzsiEp0JHqCEx5BYkZV78ymaU8Z81fl4x/jjFRrhUhqiVRqh0otQaUWYy+xQiAejUD6AVKtFc7eSvwiHXENV+EarsMzwohvjAPjUmSklEjYfCSaU6+n0v0wlcrNnkwp15M5TUrDEm/O7irg3NqZXGicyrOdRbxuL+XVrhJe7Cjh2fZinuwo5s2+uXzSWco/ztXxj/Mr+fnyWn650cLb2+v597VG/nu9iZ/PN/DvC3V8ureA59szebEji4u1MVxvTOXz3jL+cW0FfxiYz5e987jXWsiR5elsLo1iRf44KgoiyJ0yDo1qDGL5WAQyCwQKC+wUo7GVvoeNxBJL+zHYK60Rq20QyCwRSG2xk4pYtWkz15++JCQ2FoVWiUYnQa0RoFTZIJFZYCd6H3vJ++iNAvRGG7RGK9Qma0YFTHIgbVY4U8sTCIgxIzPYItHYIVOLsJNYYyUYjZXwA6zs30eqs8Er2BHfCBc8QvR4hGvwiNDjFWHCb7yJwHgdfrG2RKTbsKDFm777kznxNI/9Z1Lo2JPA+QPFnFqTy8UV03i+rYwvD8znw/V5XF+VxbVVWVxbPZVbzflcXJlJd1UUF9dlcWV9DlfWZfPd8Vp+vNDA2ztr+fVGE++urmHo5mp+Pl/Nvy8u5ceTC/hsbwnXGiZxdmUyHx2q4JOeudxrzadrdjB7yyPZNCOMpvwQytI8WFaWRFSwAzLFaOxkY7GTWyBUjEUoH42t1AJbqQX2SisMrqrfHkJqg0Qto3nrFnpPniYyIRa9SY1KY49Wb49aZ4dMY4PWQYSLWYWjkwwHgz1aBwFGNwmjDAFyjAFKXMbpMHgrkRqFSA326MwalEY5VqKxWNh/gIX4AzyCnQmI9sA70gWvKEe8o4x4Rxrxj3YhKNYVr1A9elcBBlcblM7vk13pwJlH0zh7J4Vrl6ZzfOs0TtbkcKNuKh+3lfNiVylXVmVyvj6dy41ZnF8xhUsN2XSXxbAgwZGZ4+RUROlZEK1j96wI7m0p4vG2Qn5/sJK/Havml8t1/P1UFT+dXcAfD5fzbGsed9ZMZU9xAEeq47m/uYALNSkcmhPFvuIwds+KoWGyL/PTnChIdCA/zQejwQqJygJ7pSUihQVihSVilQ1itQ1C5VgcXBUYXFXYyW0QSAWojBqUBg1CmQCdQYJKa41Sb43RTYbZT4fZU4Gru5wAfwf8/fQYTLZoHK0Y5eCtxuCtwdFPh4OXGpmjCLGDEL9Ib8anRDHa7n0sxKORO4oJivPBL8YNnxgzPjHO+EY54RVuxOQrR+tqj9IgQO0gRq0To3EUEhBrx9Hr07hwM52BA5PYNi+OzlkJ3F01hadbp3OzOZdra7K5s6GQm+umc7FuKqeWpNOQ6EhhoJ5Mdxm5nnLKxumpDNbQmGKmvTCYM0tTuL16Mh+3z+SrAyV821vKj6eX8GVnOdca0hiYH8f+4hAOl4VzaVkKvSXB7M4PYMNkb1Ykm6lK1FEYrSRjvJ5gPwWOJjvUeltkOmvkDrYoHIQoDEKUJiFSB1v8wz0QqWywk9liK7HBVmqNvdwCifIDTGY73HwV6N0kyBztUBvH4uhkib+/ivAIJ/SOVqidLRilNosxeCoxeqlx8FAh1tkiUFpiJR2DrcyKMcL3GSt6H48QFwJjvQiId8Mn1hn3MD1ewQ7oXUWI9daIHQTIHASoDAK0emu0Tu9RutSfoxdncGD/BHbUJ7FhZjy9FWlcrkvh7vosHm8t5tbqHO6tm86tpnyu1OWwf9Z4mlJcqI5zY16EI5WhDiyPc6M2zpUlkQaWj3dkS2YgnfnBnJmfxL012dxZlcGD9Zl80l7M/eYsHq7P58jsCPbmerB/hg8DlREcLA2lvWAcGzN9qUtxo2y8A3mRBiaHGonxURHgIUPrYoXaww4HFxFaZxFqZxEykx1CjTVyvQih1AYre0vslDYI5P+DTPsBgeEq3AOVeIQYkDoJ0TuOxdVsiY+/HBcPKSqTLQonO0aJtTaonSQ4uKnQmZXYqawRKKyxEo/FWjQWa/vRKPRC/CM8CIz2wCPEgIO3BL2nCJ2LHVK9BTKjHVKDELlBiMpgi0ZvhdFpNJt35HP4yEzqF3lSnKhi+UR/euelc3ppPFeb0nm+s5wrdVO4tDyDy8unMFCRSEdhKOvTPViZ7EFDkgeNyR6sSfVmZaIrK+NdWJfqScsEd3ZO9mZfrh9HyyO4sCiOM/MiOL8gikuLYjg/L4Zri5M4NMOH9gwHjpQGcmxOOGcXJtFVGEJzhhcL4x2ZEWkgI0hDerCJlCgz3kEKTP5iXHzkOHrJMHjK0LjJsNfaINLYIlLYIpTbYCcfi1RtiW+gA1FxnswszyAo1g25iw0msyVe3vaY3YUo9WOROVihdBExSqy2Ray2RaazR6y2w1pkgbXIEmuRFbbCsdjZj8HkosTZXYPaKESut0LlJEDjLEDhYIHcaIXUYIvcUYTCaI/aYIveaIOb2Zrq+bF0bs+neqY7pXF6NhTEsX9OKofmRXF8STz3NxZxtnoS1+uyubw8k9MLJnJiQSrtBcG0F0SyNSuI1sn+bE73YdMkT7ake7Ej04+taR7szvJl/7QABmaHca4yirNzwjhVEsT1qjguz4ngUlkIV+dFcH5uMOfnhnCuPITzcyI4VRpOe04ADaluzIl1JGeclilBDkwKdyRonAqTtwBnHxEmbxEO3lIMPkrUZhkyByFChSUi5VgUWmuSUiKIjgmhcGY2YTG+mLwk6N2tiUtxJSHZHb3JApluDHKDDQpnO0ZJtULs5FZY2Y/GWmSJjcgaK6El1vZWCO0tEYnGIpFaYmf/ASLpWOzE7+PgLEHnLEJtskblZIvMaIfMZI/SaI/WZIfRSUh0iIGNy3LZXJ1GdY4fi1K86JgzmZ556XQUB3OiOoVrTdO4WJPJ1dqp3FyRy43aHK7WZnN2STpH5iTTUxzDvvxQdmX60pEdwN7sAPZk+bIvx58DBUH0FAZxoiyci5VR3KiK5XZVPPcXpfC4OoUnyyfwsCaZx/WpPK6fyOO6idyuiube4kROV8SyqyCYpUkuFIfpmTbOQFaYiRB/GW5+Qpx8bDF6C3DwkeDgI0fvpUDvIUOqs0Sk/B1h450oKs0iIioYrUGDVCPAL9zAuFgtaVP9CY0yojFaINGOQWawQe8pZZRCa4+d1AJr4WishWOxtrPARmiJjb0VQuFYJGILJFILhKLR2Ik+QCy3wMlNjc5JgsbRFq2LEKWTCJnRHrnBDrVRgJevhtKCeLYsnUb9zHgWZQTRmB1FZ2UWXeUpdM9N4OSyKVysy+VafT73VxfxYNUMHqyawcM1RdxZWcDNunyuLs/h3IJJHC9PYKBkPEdLxtM/I4yegiAOFYUwMCuMSwti+XB5Ck/qMnizKo8v1hXxZcsMft9axOdbivhocyEft87gs9YZfLRmKs9XTOT6oiQOl41nTboHC2OcmB1mIi/USGygCl9/EU6+thi87dD7SND5yND7ynDwFmHwsiUwUsHiminonW0RKiwQKm0Q62wIjnMhpyQStwARzl4iFAYLJDoLlE52aN1FjJKprBGI3v9t8xN+gMB+DEKxJfYSG8RSS+QKG6Ryq9+MllkilFng4KzEYFZgcBNhcJegchGjdJYg1QvQmuxwdBGRGufGkunjWZgVQf20RFZmj2dbcRK9VRkcWTCFk8uzuVRfwJ3VRTxeV8qL9WW82VTBqw1lPG8p5XlLOU/WlXKnfhpXqzO5sjiDy1UTuVCZzLmKBC7OT+LSggTu1KTyuHEyr9fl8futZXy/t5p/HFzBP4+s5Mejq/j+6Cp+PLmWP/Us569dC/lqywye1KVxeXESncUR1CW6siDSmeIIR9LC9ISMk+PiL8LoK0bvI0PvJ8cQIMUUICAoUUlt8xQ27pqJ0Wc0Ctf3kTqPwU7/HkpXS1wChejcrZA6fIDMYInEwRKV2R6VWcAoofQ9BKL3EMnGIFFYIlVaIVXaIFPZolALUKoFyDUCpCpbFDoRVqLR2KsEqE1SDK4iVE62SA22/xsdaoMtLm5SivIjWFgYzvyscGrzEqiZHEZzbjj9i6cysCCHS40l3G4u51HLXF5sqOCzLQv4cttCvtqxgI9bK/l4+0LebKni2foyHjTN5G79NG4uz+bWsqncrcniTk0GDxoyedGcx5c7Z/HHvfP56XAd70638PbsZn69tJ1fb3YweL+b4SeH+OVGG/8+08yPPUv5ZksRz1ZN5eySiewrimXVxAAWJHiRH+PC+BA1roEyTH5yHHwVOPgrMASJMAVbMqXUi47+ubR2FlCzOZ1l27KZUZNE2uww4nL8cB4nxegjQu5oicRggdxJgNzJBrFxDKMEovcRyS1Q6OyQawVINbbItHZI1XbIVEIUaiEKjR0agxi51g6B1AI7uQ12cmts5e8hkL2PzlGM0miP0tEetdEGd3cxJXlRzM0OYcHUSKrSQqibGkF7+UTONhRzsb6Uu82VPNq4gOebF/Lx1mq+aqvlD+01fNtRyxc7lvDR9sW82b6E11sX8rJ1Hi82zOH5+jKer5vNq/WlfLyhmE83z+LL7XP4Y9cy/ty3kr+fbeXn67v51/2D/PvFcd59cpbhLy7BFxcY+fwsIy/6+e+tdn463sSX7ZU8Xjeda8sz2TstgtWTg5id6MGEcD3egTKc/BU4BGjQB2hwCLDHLdKWiqYY+q4sYeD6crovL2br8Tk0HShiTnMG6eVh+CY54BPtgMFXjN5bjMg0FqmzFUZ/GaPsJFZIVALEamtkeltEWiuEGkvsdVbI9ALkOhtUBlskmrGIVKORqC0Qq2wQSC2wkv8OidICg1GC1ihGYfptEvF0F5E/MZCytGAq0kNYlBHC+hlJHK0v4UbLfG6vn8+jjYt43rqM19uW88muFXy9bxXfda7mD3sb+aJ9BR+31fJJ+wo+272Cz3fX8kXbcr7YVc3nO5bwze5l/GVvNX/tquEf/Wv56WQrP1/v4u2bswx9c4vBHx8x+M/njPz0DP76kJE/3GTo8wu8++Q0Q5+cZvj5Yf59aQt/PbicF2sKOFORwI68UOoygymIMxMVocZ9nAJDkBZdgBancQpCUtTU7szgxIOVXHzazOHbtRy8VcOavmKK1yaSMscf7xQ1zuEyVJ62eMcY8IpxwCVChft4HaPsZQLESluEyjFIHMagchmL0u0DlK7vofO2xDnIBscAa/TeFuh9bDD52SPQfIBAMxpb9WhsZe+jUNugd5YiNwlQOljhZRaTHuXGjARv5mWEsnJ6Aj21RVzesJC7rdXcb13Cw9Zqnm5dzpv2Br7Yt4pPO+r5Ys9Kvtq7kq/2NvJxez2fdqzkq32r+HrfKr7YXc/X+1bybWcjfzm4hv+c3szg5TZ+ubybtw8OMfLVVfj7E/j3C3j7MQx+Bv9+zchfHzL0+5sMf36Z4c8uMPzpOUbenGTkSR9vL2/jT51LeLKukL65CWycHsbCyb4kRKrxDpThOE6LU6gRzygHUqf70n56EWcer+PswzUMfNhAz+1atp2pYHFbJllLQghIV+ERq8IcrkTtY41XnJZJJeHE5/syyl5uh1BhhURnweQZkSxtzmXh2oks3ZRK6+Fiuq8tZf/latpPL2Dv+Vp2HqslKssDc6QaY6AKqcEaW9kHyA1CZCYBGpMNoX568uN9qEgbR01+LK1zJ3O6eT5XNizi7pal3N+yjPubl/Jwy3Jetq/kk72r+LxrNV90reLzvSv5fG8jn3as4rM9a/iycy2/71rHNwfW8afeFn4YaOU/59r5z5U9/PPKHv77qJ+Rr67B3x4y8ssrRt59zPDgp4y8+xz+/REjf33M8Ne3GP78GsOfXGDozVkGX59k5OVxeNTD8LUdfHdgKTcac9g7O5KVU30oTDUTPd6Ad6QRtwgTTuMUpBT4sfdCPf23VnHx6SYO36qn63o1m06UsrKngIXbM0if54vfRB1OERIcxtliDLFl5vJkZlTHM0qoECBUWiPSjSVhqi8HztbTf7OGI3cWcfz5EnofVNB1q4x91yvYfamKuj0FBE7W4j/JgN8EF9zD9GhcRcicBIhNNjg4C0mOcGVOWhjLcsaztiSF7tpizjYv4OrGJdxtXc791uU83FbDo+21PGtr4EV7A693r+TN7no+2dPAp3sb+WzPGj7tWMMXnWv5+uAGvu3dwHeHNvDXo1v46cJufrq+n18fH2Pki6sMf3eHkb8/YfDnF7z95RWDv37M0C8fM/T3Fwz98QFDX91k6JPLDL4+x9Cbswy9Ps3Q82OMPO5j5F4nP59v4U3bHM7XTqK1wJc5qS4kj9fjESjHEKDAJVSNf4Ke1FkBrNgxjcvPdrD/0nI6Li5i65k51HfnsHT3ZCo3JhOeY8IrWYVTpABTmBWTSn1ZvWcWo8RaISKtLSL9WJRuY1i4Np2+60s5dGcePfdL6X08m313ZrL7WhE1e1NJq3InNFePX7oOjyQtHjFa3CK0OIaokJmtMXuIyEn0ZWlODGtmJrG1YgpHGss5v34hNzYv48MttdxvreXhthU82lbH050NPG9r4GVbAy93reDTvY180bWGr/Y38/vuFv7Qs4Gve1v45lALfzm+hb+f28V/bnUz9OIMI59dYeTrm7z99ja//uVDfvn+Pr/88IjBf75g+B/PePene7z98jpDn11h6JMLDH10huGPTjP46gSDzwYYfNLLyMP9vL25nS8PLOT2mix6K6JYOdWPaRPMBITIcR4nxxyqxj/BhFOEGPdoMfMb02g/uYxtJ+fT3F9MfXcuC7YnU7k5kaxFwYRMdcA/TYlXgpDx2QaWbMhmlEhrg8TBDpGDFULDe7hH2dN6qIyeG4voul3CgfslHHxQxvLOOFIqtcSXGoia7khQpgM+6To8E5WYo+W4jFfhFCrH08eewlR/lmePp7k4mT2L8zjWNIeLGxZze0sN97bVcX9LHQ+31PFwywoeb6vjxc4G3rQ38cnuJn5/oJk/9m3iz0da+VP/Zr47spHvjm7ix/M7+e+tLoYe9DLy/Di8ucDIp1cZ+vIab39/g3ff3ubdd3cY+u4uI3+6z8gf7zL8++sMf36JkU/PM/zxaYY+Os7gR8cZfDnAu6eHePekh+HHBxh6sIefr7TweWcFt9dMpW1WNCUpLoyP1uERqsI9XId/gjPOEUrM4TJ8opWkFvlR0TyJlfunU9+dT/XuNGr3TKG8JZnUuT5ETTMSNlXPpFm+zFqWxCipUYC9zgaVWYJToAqFx1iic0y0HplN1+0yOm5Mp/t+OW2Xi1iwPY7kciciC0yE5TsyLleP7yQVHklKPJI0eMWpCYtUMycrmBU5UawvSuJgzQxOrK7g8oYl3NpSw92tdXzYWseD1hU83FTD49ZaXmyv55P2VXy1bx1/7tvMX/o288fDG/jbia38dKGNn6908PZOF0MPDzL8uBeeH4VXZxn66AKDn17i3edXGPzyOsNfXmPk82uMfHmdkS+uMPzpBYbfnGbkzUmGXh/j7at+3r46xOCzXt49Oci7JwcZfNLNyJP9DD/q4KezTbzaWcrAojQWZnqTmGAgKN5EYJIbgckeOEdocYvQ4BmhwjdBTWSuI3NbUmnqLWTp7nTmtSYwa20suTWhpFX6kjDTjcllQUyvimOU2MmagDhXlqyexbq2RWTODscrTkZBdQR7Lk2j924ee69k0nW9gN2XiljZmcmEMjfGFzgSnqfDf4oGz0k6PJL1BCQ6MDHFmblZ/hTmBscAACAASURBVDTkh7OpeAI9y2dwZm0llzcs5sampdzZvJy7m5Zzb9MyHmxaxtOttbzcsYJP2ur4dv9avu1azfeHWvjnqa38cqGNoev7GL7dzcj9XkYe9DHy6DA8PcrI85OMvDzN8OtzDH90gZFPL8Pn1xj57Cojn19i5LNzDL05xa/PjjD4vJ+h54cZenaI4eeHGXnay9CTXgYf9TD0qJeRpz2MPOrkl5tb+H3fEm42F9AyO5K0ZCf8o414xZvxiHHGPcIBvxgHvKNVeEbLCJyoIbNqHNtPLWR17wzmb0lk5urxTF7iT9JsNxJmupM5J5zgCc6MkjhakT07mfjJfkRNdCE5z4fIKc6kzQ6kam00zV3J7DmXyZ6Laey7NoX2C7ms78umpDGcqGk6QnId8M9yxDfNiZBkRyZPdKMi0/d/QXcvnc6p1XM5v66KK+sXcnPDEm5vqOZOy2Ieti7nxY46Xm6v5dP2Ov6wr4nv+9YzeL6Nd5faGby6h5GbXYzcOcjIvV6G7vUxeP8QQw+PMPzsGCPPTzDy6jTDr8/+Bvvzq7/VZxcZ+vgU7179FhODz/oZfNrH0JM+Rp70wbM+hh/3MfSoj+GHvQw/7GbkwT5+vbODP5+o59HWQrqWpZCd6oxPmIagVB/MkSYMvlLGp3kTPMEJ3zgt/ska4grc2Hl6CZsGZlO7J4P8+mBSK92JLXIkZrozqUWBeEfpGSXUjEHtaIPW0RqvYAX+0WqCkrQEJKkIStDjFSkgrUTN6s4w2s7G035+AnsuZrHtRC551YGE5OoYl+vEuCxXoia6kJXmydzJftRlh9EyI5GuxfmcaCrn7OpKLq6Zz7Xmhdxcv5g7LYt5sm0FL3fW83rnCj7raODvA1v45fROhi91MHx9H8M3Oxm+vZ+huwcZedDH4INDv9WjIww+PcrQ8+MMvzzJ4KvTDH50jpHPLjP8+W9GD39ymncvj/Hu+RGGnh9h+Okhhh/3/TZpPO1l+PFBhh8cZPh+N8P3uhh5sI+hD3fxnytr+aKznBOrMyme4k5YtAHfWBcMAQokhjFo3e1wDVETkOjMuFRnQjNM1LUV0P9hIzvPlLFk5yQKVoQQX2QicaaZpOk+OI2TMEqmtkapscE/0EhQqAPuASIMvmMxBo7FOUiE0ccWred7eEa/T+4CAxt7k9h1MoX9V3LJq/YmarqegCwtIVlORKc5kzXJk/JJfiybHMzaabF0Lsr7/wV9e/0iHm2p4enW5bzcXsu3B5v557FtvDvfwfClDt5d38vgjX0M3dnP0IcHeffhQX6918vbB4d49/gIg08HGHp+jKGXJxh6dYrBj88x/Nklhj69+Fv/0SlGXp9k6MUAQ8+OMPSkj6GHPQw/PMjIw26G7+1n8O5+hu50MXhnD8N3dzN4exu/XlvH1/tnc3NbIctLQomLN+IerMEz3AGPUC3OAQqkZmu03mKCJrgSluHC3KZUBj5sou92NW1nK1jTXUjuYj8yyr3JmR+Be4ScUUqVDYGBLoQGu1LfOJfkdB+C4lWMS5UTMUVNcIoK1xAZjv4yHHxt8I2zomZrBJsPJzN9uQexRRrCpqkJmaojNt1E1iQ3ihM9qE4LojE7kj1V2RxtmM3x+tmcWTmHK2uquNWyhLsblvBg8zIety7l5fYa/nBgLf84upX/nmlj6OJu3l3tYOhmJ8N39jN4t5t3d7t5d6+Xdw8OMfion8HHRxh6dpSh58cYfHmc4Y/OMPzped59fI63r04y/OoEI69OMPLyGENP+xl61Mvwwx6GH3Qz8vAAI/e6GL7bxfCdTobv7GH49i6Gbm3h3dW1/OP4Ih61F7NhYQIJsTp8wtWEprjiF6MlMNGIZ7QWx3EyZK5WRGa4kz8vkp7LKzh+r4HDt2rYe66Kxo5s8hePY05DKt7RKkbpHeyZNHE8ZrOCCZPGkZoTQObsICbNdiOlTEtKqSMxud4EJvriGKBD72dNTI6ctV0T2TKQw7K2JNKqnIgp1JI81UDWRCcKYxypSvJm5dQIOuZP5djK2ZxYWcaphjIuNlVyo3kRd1qWcGf9Ih61LuX1zjq+2reK7/s28M9jW/j1zHbeXmhj8GoHwze7GLndzdCdboY+7GXo/iGGHxxm+OEhRp70M/L0KEPPjjLy8gTDr08z+OoUgy+OM/zyOCMvjzPy4ijDT/oZedTLyMMeRu53w/0uRu7uY/j2XoZv7WX4RhuD17by7koLby+tYvDySj47vIgt1cnEjVfhGyEnZKIJ/2Q1PoligiepCEzRYQy0xzNSRfrMcew8tJCTd9dw4t5KBm7X0H5iLlMrvFi4Lh3XcHtGabRWeHnrUKgskOtHExCjZm7jBIoaI5hW709ujT9TqwOZWOZLVI4TwekqwjOVFCzxo3VgCm3np7O2P5PZa0KZPMNEZqqOaVE6KuPdaMqJYt/CXI7UlXCsvpQTdbO52FTBrZYl3GlZzK11C3i0+TejP+to4Nv9a/i+bz3/OrqJX05u5Zcz23l3sZ2hq/sYvrGfoZsHGb7Tw/DdXobvHmTkfh8jDw8x8rCf4cdHGHwywLsnRxl8doyhF8cYeXGMkWcD8KQfHvUx8qCHkQ8PMHJnD8O3djN0YzfD13czdG0n/72wgZ/PruJfp1fw9lIT35xqYPPiRKIjpfhHS/FKkBA93Ym8pQGUr4pgTlMSlY1TcAy0Q+9tRUqeD8euNnPy7kpO3qun59Ji9p9bwp6Ty3ANt2OUUj8GpYMFCv0YVM5jMAbYsu3ofLaeKmNZRzal6+MpWRdGaXMgBXVepM93Jr7QSHyhgexFWmr3RLPtbAE7TxWxemsahdnO5EWomRvrSmN2JAeqCxion8XRFbM4XlfKxVWVfNhaw6MtNbzcWc+b9pV80t7I5x2NfLNvFX/tbuaf/Rv5+VgrPx9r5T8nt/HfM7sYvLyPoav7GbzezfCNboZvdDFy6wAjdw4y9GEfQ/cPM3j/MO8eHP4tVp4f/c3mp0cYeXoEHh9i+EEvQx92M3R7D4M32xm61s7w1TaGLm/jXydW8/3h5fy5bxF/6lvMV0dX0LO+gOQEDf6xEmJnuNDQVUBTTyaruiexZn8elasmEZVmRmUejcr5A9Ly/dnRN4cTtxs4cbeJtXum0bhjOt7RUkYFxGmIz3UnItOJhAJ3pswNpOv8Qk49WEbrQCkth8tZtb+Yqk1pLN46mQWbJzK9NoTcpf7kLPUhv8aTuj1JbOxOp+NgPvNn+ZIZKmfWeGfWFcTRWzOTgYZSjtSVcKKhjIvrqri7rZY37Sv5dn8zf+hq4at9LXzZsY7f717D9/s38MOBZv7Wv4m/D7Tyr4Et/PNwK/89toOhc3v59eweBi/sY+TiPkaudzN8tYuhG92M3O1j6MNe3t3t4d2DXgYf9TH8tJ/Bx4cZenIEng4w8niAwYeHeXevi8Hbexi6vpvhyzsZOreZH3rr+bZzMV91VPHRjtm8aCvnwo5Z5GSYCEySkV8XTsvRfBoPJbLiYCyre6YwscTM5JlB+ISpURkt0LnYYB4nYNq8CPafrmNDZxmL1mTiFiZm1JqOEup25lLaFEfDnmI29y9g57EK9p0to6Ejh+k141m9v5RN/QuobZtObVs+qw/MoK4jh6bOAuo7p7Jweyxz1wWxdlcaJTM9SBknoTDSxOaSFA7XlTDQUMrRhlJONc3l0vqF3N5Ww6t9q/jsQDMfda7jaVsj97bWcLu5ikebFvBZey1fdTbwzf4m/nxgNT92r+cfPRv4z9Ht/Of4Tv57cie/nNjG27O7+OX0Dn690MbP53fy36t7GLy9/zdr7x1g6N4BRh72MvLkEDw7wsizAYYeH2LowQGG7+5j6Ppuhi7vYOjCFr7vqePj7eU83TiDh81Tub85h/sHK2iqiWfSTDN1nVNpOZ7F2oFUGnomsbwtHfcoKwJjNEQleSDXj0Wsfg+VeTR+MQom5HuRXxFBRd1kzEESRu0+u4CWw4XkLvclOEdFxrxxNO6dydaBcmp35pI624+46W4UrZjA2gOVbBlYxKquYpr2zWDb0flsPzOflpMlVHdMZHFLEgUzPJkYoaEg0pFt5ekcaShloKGUYytnc6ppDmdXV3K5ZRGX11dxcmUph2qK2FGWRsOUYBqnBNJaEEZ3RTJX6wu5u2oWz9ZX8PWuGv60p4EfDq7jH4c38PdD6/lbdxM/9q7hLweb+P7QWr45UM93vU1819fEP05u5OdzW/n1ShuDN/fw7va+35aSJ70MPzrIyIP9jNztZPhGB0NXdjJ4aSt/6q7h4boCbtRncLMhmatNydzbX0r/vlIWNCbSerycDcdzaT4ylaaD0yhflYzTOFu0Zmv8Qk1IdWMRad5HavwAtasFXuEKXAKFBMQ4oHCyYtS+y1W0X5pDQ3c27pPs8ExREJCmo6g2npIVyUTnuBI22YnQDGcSC/2Y05TB1v7FrO0qY+HGDKp3ZLK4bTILt09i/upEysojmBTpQF6Yie3l6fT/X9AD9bM4tGwGBxbk0Tkvm53FKTRnR1Gd5Mv8GHdmhThQFqZjQYyBxkkebJziz+5pERwtT+V+YwmvN1TyddsyfuhZzQ+9q/nj3hX8oX0ZbzbP49HaWVxemsW5xZM5MT+Vh82lvNoyj893L+XrA3X87fh6/n15G+/u7ObtnQ6G73bCnU5Gbu1l+EY7765s48ejq3jcMoNLyyZyrTaVU4tjOLM2kx1NU8gq9KZ+9wx2nKlk64k5ZC8KwzNGjluIEqXRFq2TCInWArF2NEL1e6icbdGYbdC52yHWj0GktWLUrpOVtJ2vYNPx2Yyf4YRjtATXGBWecUq841V4xanxitPiHe9AwARHgiaayJ43nk29i1i5ZwaV6yZQtDyMytpoltYksrg8luxoZ/JCDOyYk8HAytkcqZ/FoZoids+ZwvrcGOonBlE/IYAVSf4sS/CnNjWEurQwGtJDWJ0ZSktuGK0FkWzJDWPP9GhOzsvgTsMMPtpSxd8Or+Vfxzfyx64GXm2ax92GQs5WpXOoJI4DhZF0ZI9j//RIOqdFcrAohnPVU3jWOpePOxbxxyMr+elsC0M3OuBOJ9zZx+Ct3Qzd3MW/zm7gyaYizi5O4eyCFE7OT+TMyhxmp7vj7m2DT4KW/CXRlDVNROH9ASo3S1ROApR6e9QOYpQGISKtBSK1BVKtFTK9NWKNBRKtNVKtgFGrdpfSsHsaLYfmkr8sHscIBU6hKpyCpbiGKzGHqzCHaXCL0OMR5YB/ggm/RD2l9ems6p5F9cZ0auoT2dyYwa4Vmayfk8LcCX4Uhplonz+VIw2l9NeV0LUwj61FKaydGsXqzAg25MWyeVoSmwonsn56GqtyU6jPjKMhM5bVOXE0T4tl8/RYdhTEcnB2KueX5vN6+xL+fnwzv15o4/vDG3iwbg6XluZzcl4Gp+ZP4dS8yRwuTaZzegy7p41nc4Y/bbkhXK7N5e6amTzbModP2xfyw8A63l7eydDNDt7eauft7V38en07T7eUcKIqgZMVSZyen8Tx5ZPJCVPh7maDKVCMU6QYjxgpMrf3EBs+QGGwRa0Xo9RJUJskSPS2iFSW2CsssFdYIFZaI9PaIdfaM8rkLyI8w5HwTBMx+X4Yg5Q4BWpwCVJi8pdi8JdhClTiNE6Le7gB1zAt5nAF0XleLOnIpa51MjvWZtK1NIPDi6fStziPlVOjmD3ehc7F+RxpKOXwimI6F+SyvSSV7cWp7Jg1kU0zk6jLiqQyOYiCCC/inZVE6MQkumjIC3andLwrtenBrM2KZFdhIieX5PNZVyO/XNnL8O0efrnYycMNCzgxfyr95ekcrZhCf1kaPcUTaC+Io70oic7SCRwsS+FEVQbnFk/h8rJMri3P4kXrXH44tp6319t5e7eDX2/v4u2tXbxqm8uxebGcqozl/KIEXu6dz8E104kIleMyTsL4bA9qtxSROycGjdkKjVGIRi9FqZMi04oQqqwQqawQKS2xl1siVtr+9ptAI2SU3GSNg48Q52AJjkEynILUOAWqcAqQYfKTYPSVYPKTY/JT4BykxiVYhXukmqCJBhr3z+DQ2aWc6V7Amim+dOZGc3J+Pq3TE5mX4EH30gKO1M/i8IoiOhfksGN2Gu3lk1mXG8PsGHfS/TRM8FITahRjFo/FLLbCSylkvKueVC8tpXG+LEwOYFVGOIfn5/DFgbW8vdMDr07z7uFx7m5cQntBMpumRLF6YhgrEgKojvQm30NNfqCRilgvNk1P5NCiPE4uyeV8dRY36/J5tH4W3/Q08Ou1nQx+2MHQvd28u7OLT/dWcbQymsvVE/h4XSH/7l/L2fXFjI8Q4xEjomJtBntOL6XvSiNL1mbjH6lD5yxEbRIjUlpjr7L67UpAaYNQZolUJUCmsUOqsmWUQD4aid4SRx8FJh85Jj8ZRj8JBj97jD526D0EOHiL0HuKMAVI8YjSEp7hRuI0b/acWMSpa40c2V9FfZoX66PcOF2WzY7CCVQleXFwaR4D9cUcqSvmwOI89s7PpnXmBJZO8Gd6iDP5IW4URHqT7udCopeRGHcD0Z6OxHq5EKITkeSuoyTGn5oJIfTNyeEPvRt597AfvrrMf1+c4vqGxbRkRFKbOI4CX0emmHXkuTkSr1cQpLIjUGZNkpOcmeOcaMmO4lR1Dk83zeX19ko+3r2Qn861MHSvg19vbOPXq1v4dHclpxYm8LS5kG+aSvlk8QwOz88gJlZE5pIgWo9VsO98BQdvzuPw7RXsPbWCWUvSMLjbI9VZIVZZYq+0RawQEhkXis4gQ2eUIFdaM0qktsJeY4HK2Q6jjxyDtxitlx16HyEO3gJMPiJcgpS4BmvxjjLin+BEaJqZkDQDu/or6Tm7lO7OCppygtgY581AUQZbpyWyOMWH7iU5DNQXMVBXTN+yQjoqMmnOi6U5L47N0yeyvSiTzdMns3nmVDbMzKYxN4Pq9GTK4yMpiwulaLw/S9KiaM6K5/i8Ar7t3sAvN7sZfH2SX56d4JODG+gpm8rOgknUTYyidsJ4GifEUZccw/zYYGaH+TA3ypdFMb6U+qhojHfj1MLJPN44m086FvGX46v4+Uorb29s45dLm/i4bS4Xq1N4tnYGt0qSOJMdSc/CVHIKHKnZl8P6wzNpPTKdzQMFbDtWTvuJ5TRum4s5UIVYa4lYbYVIJUCpl+Lp74paJ0ZnlP5/QVsiUI1G42qP3kuM3tsevY89Jl8Rzv4ynPzlOAeoMQdr8I0zEZDkSGi6iY0HStjVP5d9nXNonh1N66RxnJg9lT2zMmjKjqB3aT7HGko4Wl9Cf81MuhcV0L2ogI45mXSUZNBZnMmB0lz2leTQVpTNjsJsmrMmsjZzIvUZidRmxLEqO5G2GWlcr53D33q38MvlTt49Pcbgq7P8cKGT++ur6Z41lQNl+ewpyqG3ZDqn5s3i9MJZDMwror+qiMNVhfRX5dNeGMe+mTGcWZLOs+1z+e5IAz9f2szba1t5d7mVT3aUc3vFFD5clsX5gvGcLopl9TQvqldGUd+dxareqaztyaaqNYGlO6aQVuaH0nM0Au3/Iew9o6M8r7Zt1rMSgzT1LnNPr+oFCUTvppje1TsIISHUK5KQEFV0kFAvCITovfdicImd2Ens9MSPHSexHcctxoUqju/HECd53/Wu78e5NNI/HeucPXtf9zXn/h9kty+SQ41o0WB2ysgWLXa3jNPPgMffyACDXYvkUCM5VViDRVwRhuewZdwRIp5IiYBhZoJH2gkebWfEzBAipzqZFBPM9gOZ7Dy0nPbeXHaVz6MlaTIXClNpXzqP+sQXOVqVyum6TE7WLuNkTSYnVmdyZNVSDpSk0Jsbx97MRXRmLKAtfQENSXPZlTiXxpRF7EyYT0PyQpoyounOTeZIfgr3anL5rK+Bh1d7ePrWafp/c5WHd4/y3aVe3txWxenSZZwqyOBkVirnlidwPT+Nm+XLuVyeyfnyDK7UZnOnfiU/2VnAr1uLea+3io9Pref7G408vtXIk1t7eHdHBq+vjuGPm1fwh/osfrk7i55Nc9neFU1Vzzwqu2aRvDqChUVhzFgewLwVkUyICcQWoULyG4TgGIRk89ZovTIIi0OP08/AiFFhDDDY9RicOmSXBlOADudgA44ICdcQGb8hBjyRBgKHWwgaYSd8vJvwSR4iprhYnD2BNe2JFOyYTdG6GWyqmE1P7gKOZEXTmDSdnWkvcbQylZOrl3K6NpNTNZmcXJ3JsVUZHC5L50h5Gkcr0jlSns6h0nT6ipfQV5TBgcIMDhZmcjg3nd68FA4WpXO2PINbq5bzYftGvr/YTf+bp3j6zkW+vrKfp7eO8uDqId7r3cWrm8u5uWoFL5dl8nJpOjfLlnKndgU/b6zmg75tfHJqNw9udtH/yl6e3uvk8d02nt5t4/GNBh5d2sE7W9L5eW0Cj49s4/7xLfysdQUdOxZQs2c6uQ2TWbF9ImlrRhBTOYxFxZHElo5gUd5I0itmMWZuMIZAHySnCtmiQq8MQrGoMdv0uDxGBlj9FBSngMGlwxwo4giTcUTIOCMN+EeZCIgyETDMQtAIB+Hj/Qib6CZsop1ZacPZ2LOEdb3pbOtdTlfTcg6UJ9CeNJ0Tpen05MdytCKFk9XpnKnN5OyaLE6vXs7xVRmcqFzGiaoMTq3O5FxdLhfXF3JhbTFnVhdwdnUhZ6uKOF+WzaXVuVyoy+Xi6ixuVWfxh8ZavrvQzbM3TvH07bPcv7SXx1d6eXzzME9fO833Lx/ns1Md/K13O3/dt5mPD+7ii7NtfHt9H4/u7Of7G+18f62Zx3favLrbypM7LTy6tosnl3fy260ZvFG6kC8aSvn2RD2v781h+5bplOyYQs7OqeTunE7+7lms3D2L7O3TWbl9JivqZ5Jbv4iy7eksWDYRg9sXyeqD1vACsskX0eCLyaxnwJjJI7AFGpGdWtyDLTjCDDgGe2H7DVEIjLIQOMxGyCgXERMCCBnnJHSCgxnJw9jUs5SNh5ZR257Cnt3pdJVE0xA9iWMlaZxavYyjFckcr0rj7JrlnKldzumaLE5VL+dMTTZnqpdzoSaHa+uLuV2/irtbari9sZq7m9ZwZ/1qXt1Uwd0t5VzZWMCF1Vncqc3h93vW8PXZTvpfP8HTN0/y4Hovj68e4PHNQzx69RgPXztB/+unePLyEZ6+fISnrxyn/yen6P/Jcfpf6+PJyx08vd1M/70O+l/p5MndVh7dauLR1V08Or+NP+7M4k+bMni/LoP7JzZwrzeXrTtmsapxFsXN88nbNY/8hvnkNc0lv2kOJa3zKG2aT0VTArkbFzNirh/OcBGrnw696QUEw0BkowqDUcsAd6gFo1uP6PDFb4gF52AFR4SMe6iCJ8rbPweOsBE2zkPIaCfhEzwMnuhh2FR/5qVEkVE3j7KmNNo789lXnUJj3BQOFiTTV57MgfJYDlclcrpuKadWL+X06mVcWpPD5bpcLq5ZyY31xdytL+PN7dX8Yncdv2nZyJ+6tvHn/bt5t2kDr9SXcmNdPtdqc7i3oYDftdTx1el2+t84w+OfneG7O308vtPH05cP8PjlXh6+fICnrx+j//VTPP3JGR6+dpLvXjvOozeP8/gnB3n8ahdPXmuj/7VOnr3WyZPbe3hyYxcPL2/n+/Pb+OzIOr45uoU/1izj0xObOLd3OWu2T6d0z0zyGmeT3TCb3Ib5lLdEs7onnsqexazYOY1pWYEETdXiHq0hYrKdGfEjGTcrDKOfCtE6CNmqZoBG+RE6y0AE+yDcEUacgw24hih4ooz4DTMRMMJK8GgHoWNdhIxxEjrWRdg4NxHjPQyf6CFyph/z819k8/YMuiuT6cuJ48DKBHqK49lXtojD1YmcqE3ldO1Sztdmcn19Hrc2FnJ7Uwmv76zm3aZ1/HX/Lr462c43Zzv4+mwbX5xs4jdtG7m7voibtbncqlvJG1tK+X3bOr4538mzn1/m6S8v8/0rh3ly7yBP7+zj6e0eHt7s4cGt/Tx97QS8dYn+ty/x9O2LPHn7DE9+eoSnb+yj/40unr3exdN7rTy8tpOHl7fy7bl6vjpdz5dnt/Pw/B4+3lXOJ+e2cbhrGRVbXyJnyxRyG+eR3TifoqYYSnctJKZsCCl1o0leM4YpGUEMmW1h5JwA4nNfYl1LMVXbcxgzMwLBMRDR5uMFLTl8MQfoCRpuxxVhwG+YGU+UEf9hFq+Lx7oJHeMidIyTsLFuQkY7CIyyEDHaReBEJ6HT7MyaE0hTUSyXalZwNC+RffnRdBcv4MjqJI6tTuFs3TIur8vm5qZ87m4p4fUdFfy+YyOfHGrgm9MdPL64l4fnO/ji+G7e79nAz3ZWcaUyi8uVy7izZiVv76jgjx3r+PpMG89+eo7+X1zm4b1DPL7TS//tvTy73cPjG908uNbNo1sH6H/1JLxxBt46z7O3zvDszSPw5n54o5unr7Tz6GYjD6/u4OElL+hPj63j89NbeXZ3P0/PN/Pt63vZ35VBSf10infOJ2fLfFZujyW6eCwLVw5lQd4QkqvGs3z9bNIqZzFhUQQBw60MnuBh2NQQHOEykluF6FAh2VQMEK0+WPwFbMESkeMD8Qwx4T/cgt8wb+8cNsZF+Fi3F/ZoJ35DTTjCJRyhEiHD3bhH2vGMNjNmnJ3NOQu4WLeSS5XLOFaaREfBPA5WJnCsJpWzdRlc3bCCm5vyeGVbCb9oquIv+zfz2eFdfH20kftHG/jHga38rqmSu2uXc74sjRP5iVysWMKtmmze3lHO+50b+PZ0K/2vHOfJq8f57tpeHt3o5sn1Dp7d6OTJ1U4eXerg0eUu+m/20n/nEP33jvDsJ0fhtT6evdoNr3bQf6+dJzf38OTGbr6/UM835+r5+Egd9y838uTlvfTf288/ftJB38Fciupnkbd5ARnVs5m1dDR+43S8lBrK/KwoEgonMD15CK6hehSPCsmudP8uAgAAIABJREFUQbCp0VtV6K0qBJsK2alDceoYYPbosQV5U8D8hpjxjzITMNxK4EgrISPthI92ET7aRdgoJwFDzZj81ZgDNNiCRfwjHXiinHiG2YgcZqUwaSrHarI5XZLO4cJ4OvIX0rcqkeM16Zyty+DSuuVcXZfFy5vzeae5kj911PLnzrV83L2RP7es4d0dpVwqTuBg5mwOrVjMxVUZ/GxHBe80VPL7ljX8o287D0638ez6AfpvHeTh1W6eXOuk/0YnTy41c//oNr48sJnvju3mwekmnlzuov/mfvrv9NJ/Zy/9d9p4druZZy+38vTGHh5d3s635zbyxal1/O1wLY/udtH/Rh8PX+nhg1eaaepYQkVDHLn10YyZH0DEZCchExRGzLHzUkI4flEqzAE/wuIZhM2txWTVIVt16E1qZJv3OrRs02Cwaxhg9RexB8lYg0ScgxUChlkJGmUnaJSNkBF2AqMs+EUacQ82YAvW4wgVsQbpsAbp8R9s88KOsBI42MzcKRHsKV3C4dKlHC5Oobswhr5VyRyvSedUTToX6jK4XJfBzQ3ZvLm9gF/uKuGdHaW8XV/AG2tXcqUkhZ7UGbQmTqEvZxFvNVTy84ZKftday/+21fF533YenGii/3IPz24cpP/aXp5ebaf/ejtPLzTxSXsNv16fw18ayvhq3zqenm3m6cU2Hl9u48nVFp5ea+LZ9Uae3WrmydXdfHd+M/88tZaPj6zm05MbeHS3kyev7efha/t4+8pmNu6KpXjHYpbUzCRgnMCQyU5CxitMXBzMvJSRmN3/g8M9kPDBCoMHm3G7dZhtOkw2PbJFjcGqQbKqESy+XtDWABFXuBH/oVb8oyx4hppwRRpwhAg4Q0U8gw24QkVGTArCP0LBHSbhCpMIGWoncIgDvwg7zlATfgESiTNG0pSTRG9RKi05C9lbFMex1V7QZ2vSuFCTxqU16Vxfs5R7a7N4pS6bG6uWcjYvgZ6UWTQnTKM1ZSaHcmO4uzGPG7WZvFy7jDfW5/BBSw1f9W7j0ckW+s930X+hg6eXWnl0vpH+C03c793I2+XJ/LpmCR9uy+Of+9bx6OQuHp9t5MmFRvovNfLsSgP91/bw8NIOvj2zia9OrOHTY7V8cXYz/W/08t3tDu7f6eTKgVLWbF9ESUMM8/KGEzpFZtgMF5NiBjM5Jhxr0ECc/i8QGSEwfIhMVIREaLAam0ONy0/C5hKYMGUYVn8JweLDAIufiNlfxOinQ/FoEJ0+CK5BKP4qHCEirlCRyDFuJs8ZRsgwC36DZfwjFAKHmAiJshEQYcEdbsUcpGD1lwh26YkeEUzm+HCKZw2hsyCW46uXcHp1OmdWp3CuOoWzVclcWpXC1cp0LpencSY/kd4l82mInkxryhy6li+mZ/k8ejLn0JY0hYPLZnMhP5Z7q5bwbn0Bf22u5fOeLfyjZxPvN1fwl/ZK/rG3lv7Tjfx2TSZvFCzinaokPtxZyFe9G/ju2DYenN7Bk/M76L+0k0eXd/Hg4ja+O7OJr0+u5aOD1Xx+dgsP73Xy1fUmPriwg4PNy6jbGU1JYwwpNVNJLJvCwuyxvBg3mBlJw5i+MJKwcC2RYRqGheuIGqwhPMQHh2MgIWEmFiyeRM3aAjwhCqLFhwEmPxmTn4zZY8DkkjA69Nj8JKweAWeIgiNUwjVYJHCYgcDhIkEjFAKHmQmIshA03EXQCA9+QxzYQoxYAw3Y/EUcbgG3S82YCIUdeTGcqFrC2apkzlYncXJVAqfKk7lQmsz5okROFsbTmTGbrTGT2BY7hZYlC+jIjKVpaTRbYmdQM30k66YPY0/0JE7nxXGpKJ5XVmfwyqqlnEyfyYHF47lbnMiX+zbSf6mN9xqLuJ63kDuFcfxiXRYf7CnjiwPruX9sE9+c2sT357dw/9pOvr+2nQdnN/DlkTo+6Knh9W0r+G13CT/vLeBgbyY725KoaYyjtn0pKzYtJKN2DomlU5iSHMnIuaFYAwVsNjXhASKRIVqihoiEhglYLGpsVi3hoRZGDHPhcGkwOzUMsAQZMAdImD0iVj8Ze4CM1SPgCJRxhZvwj7IQOsZG+HgroWMVBo+3ETjCRMBwCyGj/Qke5Y//UCfOMAv2YCO2QANWfwlHgEiQR0XNklkcLkvmXGUypysTOFERz8myJE4XJ3CyIJb92fPZOH8k6xaMYmfSNNoy5tOcNof66KnUzh1P7czR1M8fR2PcFHqXL+BsURIXSlI4unwRXTEv0hMzkd9sLebphTYeX9jD3/at5nLeAi5kzeV2cRy/3JTNXztW8fnBOr4+uYFvz9bz7eVtPLy8je/ObeCT4+u511pKZ20iZ9tWcmZ/Fh0Hl7KpPZ61bQnUdqaSv30Rmetmklg+jimpYcxMGYdWeQGz0ReX+QXCAnwYPcJIUJAWo9kXo1mNJA9CVgZitvkgmH/EAHuYjClQh+zyRbS/gOL0weavJ3ioldDRLkLHuggf72DwJDtRU50Mnmhj8EQH4RNchI0NJHR0IIHD3PhF2nGFWXCGmLAHGrAHiLidvhTFvkhfWTJnqpI5VZXI6epkTq9K5lhRPIfyY9i0aCRV08OojxnN7pTJNKVOY0/yVDYuGkfN7OFUTx9K9UtDqZ8/jj2J02lNnU1n+lya4ybTHD2OvvRpfNi5mkfnd/Hk8m6+OrGeG6WLOZ0xgwsrZvFaTTLvNRXxSe9qvjy2lm/ObOK7c5t5dH4zX5/byHsnN1GbM52gkEGkrZxIy8ECWo6tYFffMrb0ZrK2O4O8bQvIWDuVpMoxTE4KZOycUCTzCxikgfjZBhEe6MOEMRYC/H2RlB8hmXzRSz6IihrZ4ovk+hEDnJES9sE6HOFqAofLDBnnYvjEQIKjbJhD9CghGuxDRMInOYl6yZ8xc0PJqU3ixehhREwIJmxsEEHDPQQM9UaaucMsOIIUrAESfgECydOGsL80hZOVSZyojOdUdRInKxI5WBRL54p51C0YxvqY0dTOH8K2hHHsTpxIY+IktsWOY8P8kdTOiqJsUijlL4ZTOXUo5RMjWTUhlC0zI+iKH8Pd6ng+aM7jywMVPDqzjm+OV/OH3TlcK5jPiYzJvLwqhvdaivl4fzWfHVnD/TOb+PZsPd+fr+fzsxt59/gmXhrnwBakQgn1IS73RVpOrGJDRxaJxZMp3p5K8Y4UMtfOJ6HiRV5KGcyk2WEYzC9gMgwiyKVhaJiOiWOt+Pv5Ipp/jM7kg2DUIZpEJLsO0e8FBjiHCDgiNcQsf5GlxfOYumgo/kOMGD0ajP4alAA1lhAdIaOdjJs9hLSCxbQe3syKVUmMnzOSweNDCBru8cIe4sQvwo5fuBVHqJmgcCuzRvrTVZLC0VXJnFydxOmaZC/o4miaM2dQOSeC6nlDqZo3lPr4CWyNn8Su+MnsTprEtpixrJ0dRcWkMMrGh1I6Nozi0WGUjfBj+9Qgji+ZwM/XxvPLtYv4c8MSvtxfxOe9xbzfkscbdSlczJ3J9dIF/KG5gL8frOXLE+v58tRG/nlhM/cvbuGj0xu50lTCqFAJq1ONxU+NI1jF6HnBRM3wQwwciC1S4MXYUaSWxbB45UtMWBBO8BADsnEQJqMKp82XiHCBcWMduN0qBPOP0Zm98W2SWUS0a5m0aAgD/EYaCRlnZHnlQiYvDscdqUPxUyM5NMhOFYpbg+LSorj0mDwCs2ImUbY2m4r1OYyeMYyQ0QGEjQ4keIQfQVFuAiIdeMIsOMOtuELNTIiwsyc3liOVyRyvTuRYVQKnKhM5VLyI1qwZ1MwfSsn0cBIjjSQPsZI7Pow188azOXocWxaPZdP8UWycNZL104ezdfZ4ts2ZxLYZo2iZPZSTaS9yNWcqV3Mm8c7GJH69LYOfbkjnrU1LuF46lwv507laOpffNeXy90O1fHlqE1+e3sQX5zbz5YUtfHRuC31rlzDET4fbT8blpyc0UiFyiofA0RZsoSKWAAnBrsIcLBM02kPwKBtmtwpBUaGY9cjGgTg9KsIjFUyWgYgWX2+AilmDbNFi8tPjjJQY4IySiJhiZ/yCIPxH6DAH+2DwaJDsgneqsWmwOGVMDhm9okYt/gijQ41/uELgcDehowN+cLR/pAO/wTbcoWasoWYsQUZGhprZkD6bQxVJHKmK52hlPKeqEjlWGsPelbPZED2KkumDiY+wMF78MbOdBgonj2Zz9CQ2zB1N3UtRrJ8WxdaZo9kxcwyNsybQNn8KrfMm0r14IvvixtObNIGuxAnUTQ5j3fSR9C6dxsnsiZzNncLlkln8qb2Ajw/W8OmxdXx6fB1fnd3Kpyc38Kfja2mpjGNohAFTgEDwKBep+fMprk8jYcV0Js+NImK4B4NVhc48CJ3dF73tBWSbL5JVRK+I6BRfZOsLKLYXkEwDkSwaJLMKg9kHxeqDxU+DLURkwOBJTkLGmrCF+2IOHoTJ3xdLgIDRLWJ26THaNBitAkaLhF7SoNa/gMGiwmhXYQyQCB3lBe0/1Fs2POFW3KFmbGEWLCEmgj06cuaOZF9FEodWxXO8Kp5TlQmcqIjjYOEiGtOnsT5mAhWzx5Ac6WGOw8jKcSPZlT6PlmUL2ZU8k22LX6Q9ZTaNCyfStngyB1Lm0hE/m76MxfSkzqE7dTbVkyOYovsfZlp11E4N5uiycdyrjeUnG1N5r6uUD3ur+OhwLf84sZ5/ntrMX4+t5ad9q1lXNp+xU/0ImegmsXghJduWsrZpOesac6jcmMm4KaFY3RqMTg2izccbSmDxRW8W0ZsN6ExaJLsawTIQyeKDaFJhsGow2VRYnL7Y/DUYPRoGpOTPJnikCck1EKNHjStYIniIFWeQgNVPjdntdbVs0aE3aFGLPghGFVrDQHQWHwKGOAkc6iIoyu0dxwfbcIaasYQoKMESTn8NM8d5aCiO40BFIsdXJXCiIoZT1Ukcq0yitzCG1sz5NGcsYGfSXHJHDSY1xEPN/IlsS59Pa14yHQWpHK3OoitnIQcLorm6NpMz5SlcrMzkcHY8rQmzKRkdQlqYmbrF4+hYMpkrpQt4Z+dK/tRRwZ/3V/PB/mr+emgNnxxdy+dH1vGHY+s41llERV0cSbnTyKpYRO3ubNbsyWRj63K2dRWxdlcuEWNd2AJFLB4Rxa5FsqoQLb6IZi2iWUCyiEgWHaLFB9H6ApLFF8WuxeIWsPmJ2P29DwIGhIw2YQzwxeSvQXFpCBvmZtKMKMKG2bD5azE6/vUMTIVa8EUr+6ISfozG8AKyQ4MjxIR/pIOAIc4fIFsDDZiDDBhDJJyBOsZFmalMm0ZvVSoHy2M5Wh7N8coETlQnc7QimQNFCezNjWN/Xiq7kuZRO2MCFeOiKBg5mDWzX6QrdwknagrYX5rGkaolXN9SwOmyJXSlzKEtega9KYs4mZXIK3UF/HRbOdcrk3h9w5LnkGv48/5q3t9XxZ/7avjwQA0f7q/lFwfWsHtDGlPnhTBxfgTxWdMpWZ/G+uY8GnsraNhXTW5lMn4RJqz+Mo4AI2anhGDyRbCoEMxaBLOAaBERzHr0ZhV6izcNUjT7IFtVSBavrG6RAZYQDaYANSZ/HUa3nuHjwpi9eCKRo9yY3WoE00BEky8aaRAqYRAaaRBaeSBGhw5boAFHiAlHiAlnqBl7sHc6tATIGAMklEARZ5BIRLBI9KQgWssS6CmN4WhFLMdWxXGiOonjVSkcLkvicGkqh0uX0JObRFPKArqiF7J75gzKooZSM2kC62dMoWrySOqmj6Jx8TTa5k1j3+LZ/LS6jPuHenh86gBPz+3n0dkOPuldz4f7a/n48Ho+PLCG9/fX8N7+1fxvbw1/6KniN501XG8qZ/60QFwhWsyBOuwhIv5DjYyaEUxi9nQqN65gTuxkDA4dgkmLYhVRrCJ6oy96ixq9RYPeokdvEdCZ9WhNarQmFYLFB8nq63W+2SujXc8AY4AGk78exa3H4NDhCTETOdIfd4iE0aFGMA1CMmvQK2o0kg9q8QWMDp03RT3Q8APcf8kSIGMJkL3xbEEyjmADAf4Cw4NENq1cRM+qRA5VxHBsVRzHqxI5VZPK8coUjlakcag0hYMlqXQsi2ZfXDQ90TEciE+iZ1EcHbPmsWvMWPpmz+bNnBw+3rCR71pa+KatmW/3tfHoRDfPruzj2fUuvrvYwGcnN/PR0Q28f6CWP/RU8/uean7TXcUv2yr4WccaGkoSCA/SYfHTY/STcASZMHkEFI8axe2LyaNHMKnQKxrUgi+iQYvRIiIYfdFZfBEdOvRWDYJNj9asQWPSoDVp0Ft8Ea2+CFZfRKsawaLG4NAzwODRoXhEZIeIwS6g2HVYPDosHjUmhwbR5ItgVKE3aNAZVIgmlbf2BEjPt1J49Z+gzf4SZn8JW7ARa5CC3V8kJFAgdc4wWkpj6SuP4Xhl/HNHJ3G4PJ4jFUkcKk3icFkKh0tS2JuyiM6Y+XQtnM/BhTFcjEvhVysK+ayyju9qN/Bg/Sbu12/iqx1b+aZnDw9Ot/Hwahvf3djD11d28/m5rfz16Hp+31PJrzoreKdzFT9vq+CNplKuNaxi4Th/HHYfLAEKRqcBySx444vMPohWFbJVh1ZWo5N1aPUa9IIag6JFNKsIGekmZKQbU6CA5NKgNg9CdAhoLTp0ln8f+uutvgh2FYpHzwDJqUew6dEYNYhWPYpdj2LXYHKqMDq0iCY1WtkXraRGNGmweWRs/iL2QAFbkOH/DdpP9NbqQAVzgAH/IJkZ4/zZVRhNb3k0R1fFcrwqgRPViRyvSuRQWSyHyuLoLYzmcFkih/PiOZgVy97EBfTGzOdiciI/XZ7J73Ny+KAwj7+sKuBvGyr5vHkTXx/czf0zjdy/uIv7V7bzzyvb+fTsZt4/XMev967iF+1lvLGnmFd3FXJnRyGHN+YyxKPC6adHdskYHSYko4hOVqMx+CCatSg2Ga2kQSto0AlqdPpBCNJAjE4V7iEKKbkLcAwWEVw/Rmt7Ab1dg9aqRWfVorOq0NtUaK0DMXh8Ufx8GCDYBbRmHWpFg8agQbJoka0qDDYfFJsW2aJDZ1AhKDrMThlnkAlnkIQj6P8ftMVfxhRgwBig4Ag0MDbKxs7iGPaXR3OobDEHSxdzqCyaIxWxHKmI5XB5LPsKFtCTN48DOfM4tHIR+zMXcCQrllNZ8VzNTeVWTjKv5CfzZmUav9tRzEc9G/jkYD2fHdvC16c38925zXx9fjOfnKnnfw/X8Zv91fyicxWvNRRya+tK3u6u49jOMiICtFjcWhS3gslpxmg2ICp6BJMGraxCb9Cil7Vo9Sq0eh90wo8RpRcwOAZiCvYlceVMElfOIGScDclvEDqHLzq7Fr1Ni2DXorX6IHtUTJofxbKSRQyQ7SI6oxatrEFn0CCZNc8drcbsEFAseiSzFqNDxB5gxBFsfL7wxgvaHmz8AfS/SobJT8TkEbD4i5gCZMwBBjyBCqMjLTSUJbKvLJa+smj6SmM4UB5N3/NrCUcrEzlYEsO+3HnszZpN59LpdCx5ieOFsZwsjOFMQTRXyuL52ZYc3t2dz7uNBfyutYQPeqr5x7EN3D+zhW/PbOab81v49NRG3j+8jl/tq+Wn7ZW8vDOPNxoL+PTCLk7sKCTCX4vVLSK7FEwuI6JBjVbyRTDq0EoqVLpBaAUVWsHXC1r0QTJ4I5DNAb4Ub0hlY2cBq5uymLg4HNnjg+IUkJwSkktAcKiwhempa8ijbGsqAwxWLXpFjc6gwWARsbhkrB4Rs0vnjWKzCRhtelzBZm/7Fm7CGirhGGz8odOwBMgYPcJ/y63H4i9iDpCxBhjwC1AYF2mlsSyZntI4ekti2FccTU9pNH2VCRysSuRwZRKHS+Poy19E1/LZtKVPoy1tMn0rZtMcP5qGhZEcyJjEzep4Xl2Xyk+3LOOdhpX8pbear07X882F7dw/v4375zbz96Nr+eOBOt7qqObOrkJeacjn72c28+DWHo5tyiLc6YvNKWNwmTA4RARlEFrJB52sQTRo0YnPIQu+6EQVekmNpOgwmrWYnYOIXT6Z+p5Cth0qZXJ8JLJ7EBanjMEpIbn1SA4VRn9f4nKmUNWYzgC98ceIJl8MVj0mhwGLS8HmMWDzk7B7FGweBatHJijShV+EncAoB35DrLgGm3GHW73DSYCM4hZQ3Pof5AUtYQ4wYA1Q8AtQGBmq0FCaRHdxDPuKomnNmUND5nSasmfRVbiIg+UJHK1I4khxHHuz5tCYOJHGhLF0L51CQ3QUjYsiOLx8CjcqY3l9XSq/asjlo75avr+0m0fX9vDgSgP/PL+NL07V89dDdfy6q5JXG4u5u7uA945s4OHtFr67vptjm7KJcKuxOQ3ILiN6kwZBGYRe9kUnaxD+D9h6Sf1v0BYdAWEmXlwQxYLMCZRsXYI1QofJT4vJLiI59IjOf10cHcjomYGsb1/JAMk2ENmmQrZqMdgEFIeIySVi9UjYAxQcAUacQSZMLj0WPwlXuAV7iBGjn/gcroDs1CE5tD/8rrgFjG4Bi593D5Y1wIjLIzHYrWVncSKdhTHsK4qhMXMGG+PHsilxPLuXTWdvwWKOlCVypDievtyFdGa8RNfSqezPnEZXylgOL5/CxZL5vLExnT+1FPHZkXU8vraHZ3fa6b/dzneXG/j0RD1/OVjHH/dW8bM9xdzesoK32yr46soeHt9u4eHNPZzalkeEW43VIWNwm9AoKiSTD7JJi2DUI5kEJKMewaBFL2u89dqgRVB0yCY9Nj8Dk+eNZszsSKYnjMMYqEV2aFFsIgangODQINk1yE5fTEG+5K6NY4De9mMkuy+SQ4fBKaK4BJwhJoxuPbZABcWl8zrUpUO2q1GcOkwuAcGqQm/VPJcavVWD5NChuEUUt4jJI2JySxj9DJg8CmaLllCHhs25MXQVxXKgNIHWFfPYED+O+qSJbE2dTEvWXLpzFtKXH8Op8kROlsZxvS6de5uWcas2mVurE3ilLpk/NhfyzyNreXB+G/23Wnh8bQ+Pb7Ty9xP1/KGnil+1V/B2YzEv12dzZ3MWHx6t58GNFp7caub767s5sz2fMIfPD44WzFoMFhUGix7JLCJZRAxWCYNVRjQL6BUtOoMWnaLFmxOox+iSMPmLWAINKB49BrsOxaZHdui8WdNWjbdNdPkQPM7IAL1tEKJdjeTQIdo1WAMNDB7jj8lfjej0RXZ70x0lhwbRqsZg12J0CIgWDaJNh2DT/iDRrkNxSyhuybtywy1j8jNh8TdjsekJsqhYs3Qu7fkx7C2IpbsgjqaseWyIn8i62PHUx09ie/xk+nJjuVCVwpWaNF7esIy3d+Xxcl0Kt2vieXVtEn/dW8EXfav54lAN356p5+uzW/nyzFbebS3hte3ZvLJtJTfWLePG2gzeaizmmytNPL3dSv+tJh5db+DczkIiPRocbiOiQ0Gy6lEsagwWPbJF8oK2ySh2A7JVQjDp0Sna55srNIgmLbJVj2wXMTgkFIeIYtdjcYlY/EUUlx6L24BiF5EdKkTPjxigt2kQ7Lrn0iC7VQQMNxE50cGUhaMIG+OH4qdDdKgRLd4So5i1SGYdgkWHaNMj2vToLVpEmx7FJaO4ZEweg/eBr58JxaVgMuvwNw6iKmUmXUUJ7CuMZ19xIt1F8WxPn07NwlFUzYpi0+LxHClM5FRpHGfKYrm9filvbMniTm0iN6uiebkmlt835vC3jiLeb8nlw+5S/tRRws92ZnN5dQIXaxK5tm4Z56vTubMpmw8OrOPJzTae3mym/0YjD6/u4mpTBUP9dVjsIpLT+F+gJYuEYBGRbDKy3YBokxAsAlqjDo1Ri1ZRI5jUSGY9kklCtsgoNgmjQ0vwUBtBQ2yYXIL3s85t8Trc84K3j/ZKh97ui+KvIm75dMo3ZbCkMBZ3pBnJrUFn9UFv9kG2aBEVFbJZi2DRIdlFRJuA3qJDtAn/AVrG7Cdj9jdjdCuYLTpCbFqqU2bSXZzIvsIE9hUnsrcogbbcaLanT6d6znDWLxzDrvjJtKe9yN4lkzmY9RKnC+ZyqWQh5/JncjZ3Gm/Xp/Lb7Ut5c20c92pjuVAyl6Mrp3OqZCEnyhZzpjKZy3WZvNVUztcXm3h4tZmnN5p4dnMPD6/t5uy2PAY7fTGadcguk3dQ+0/QVgHJLiE7ZCS7hGgV0Zl0aIwaNIoKvdEXyahDUgQEgw6nvwWHv4TJ44vZo8bo0GJ2yNhcFhSnhOzn89zRNg16m9o7Ntp88R9iY/CYABwhRiS7GtGmRjD7IlpUSBY1glmFYFYjmPXINgnJKqAzer+/YXIJmN0CikeD4q/CHCRidAk4HTrGD7ZQlTyV7tI49pUk0lOYRE9REl158XTkxrE5YSrrFo1nw6LxbI8eSWPcaNqSxrF/6WQOLH2RvcljOJA6jjM507mQO4NLBfM4vHQavenTOJw9j6MFizheFsfluqXc2ZLLh8e28931Th7d7PC6+kYLj280c2lrDkMtL2A1axFtRkSbAaNFwmyRUSwGRJseg1PE6JKRbPrnRxC+CIoK8XmdlkxaRLP3K28zF08iLScGS6AOo9sXo1OF0anFEehdqDlkopsBBpce0a5BtGt+6B4EmxrB5i0VklWNZP2/XwtmNYJJQLZKiGYvaINdh9ktoji12IIkJI8Ka4iCySUyJMLF5KEualKn01kUy77iJHoKk9lXlEJ3fiKdufG058TSkrWYhiVz2Bk/nj3JE+nNns3R/AX0LJ1KZ/IEDmdO50TOLI5lz+B49hwOZszi6IpoDq+M5URpEhfrMrmxKZt3Omv4+loX39/s5uHNDh7dbOPx9RYeXW/mrb21jLSpsJl0iFblOWgRk1lCscjeDzOHd/GP3qhCJ/uiFQahE32fdyFe0LJVg+RQEzE2gGXFCUyeP5Lx0yMY9WIYQ8cGMSt2Ms4wAwHDFQaY/CTE57cg/wVbb1V5//YvF/8/QesRzQKCSYfOqEapI/npAAAT0ElEQVSr+KAz+iDbNBg9EtZgG4qfibCoEMaPiSRm6gjWZcxnb2kKPUX/Br23IInO3Hi68hLozI2nY2Us7VnzaMuczd6cBRxYuZDDeYvpWTqDfUums2/JNA4sm0HPkhm0p8ykb2UcJyuWcnFtDlc2ruTOtnw+ObuH72728O21Dh7d6uTJrXae3GzlyY1W/na+iZeCZVwmPaLZgGwzoNj0KFYB2SYiPW/PJKsareKLVno+HQoq9NK/QOuQrVr8I+y8OHcU7kiFoBEWgoZbCBvlxBNhwh4qYgvV4zdMYYA92ITRIyLY1D/0wJJD63W5RYXBrsVg1/4XcK/UiGY9gknvXQSjqNAYfNEpakSLDmeIB//ISCbMnMGM+XOZO3MKLw0LYVdBGu35ifQUpbC3KJl9JansLUqmqyCRvUXJdOTF05EXR8fKWDpWxtC+YhF7V0bTvXwB7ekzaUqcQnPiZNrTptObE0NfQRInqpZzpjaHc3U5XK3P5ze9m/jySgf3r3fz4OZeHtzs4PHNNh7faOHx9WY+u9xGTfIMYmZNJjg0EKvTiNkhYnRIyE7JC9qhxWDXoTdq0ElqdIIKnaBDMOgRjQKiUY9o0uEINrModRZDJvphDfXFHqbDHSljDtZgCdXgN1whcoqTAdZA72Jdk5/075Lx3OGyXYPi0KE4dMg271qj/wQt2wQkq/Dc1Xrv1h2DBq1Bi8FuZ3HqchanLMPm8ceiiAy2iezMT6O7OI2uwmS6iv+tjsJEOouS6ChMpC0/nraV8bTlxNGeE0tnTgx7c2LozFxA+9K59CxfyKH8eI6WpnNkVSZHV6/geE02F9bncm9XOZ+eb+Xr6918e2MvD2/18OBmBw9vtHpLx7UmvrnWxp8udHP9SA/nTx7lyOH9LFw0C3ewE3OADaPHgGT3/m+yRUQva9GLavSiFp2oQSdrERQ9glGPbNczfuYwXooegTNShSVsEI5INc4oDRFTbIxfHMqk+Aivo+3BJqyByn9Nd6Jdg8Gh/QH0v5z9n2VEtj1/q1nE5/VaRi2pUWxGQqNGkb9qE+OnL0AjKejUA5k8JIDtucl0FqXSWZhEZ9G/1V6YSMfzn17QcbTlxNK+Iob27Gg6sxaxPzeWvtx4jhYmc6I0nWOrMjhancXh1dmcXruSa5sL+NPBbXx9tZv7N/Zy/3o3317v5Psb7c9BN/P0RguPrjfx5zNNtK0uomnDOnpbmzlyYB/d+3sYO20qRrcVyaZgdBgRTaJ3QpTU6CXvmYfeoEU0iogmEb1ZhzlAz7ToYUyYF8DwmQ7GLw5iSmIY09MimLl0CLMyh3tB24KM2INNRE0YjGew3Rtz/BzyvwD/67Vs0zyHrEG2CSh2CcVuwGCTMVgVBKOMXpFZnLiEtVu6WJSUha9eRNC8wLLF02gsSac9P5GOgkTaC/9b/w06lvacWDpWRNOZvZju7EUcLkzkREkyZ8rTObtqKSerlnG8Jovja3M4s34lb7XX8uWFVu5f7eLr6918fbWT+1fb+e5aG99fa+bhtSae3mim/2Yj/zi/h+I5E5kRMZhlCxdRuiKXa1ducfrSDV6cOQuj04HBavK2ewYtguyLIA9Cb/D11mijAckkozfrEe0+DH3RybKyWaSVvURq+VQSSscTWzyKmOJRxBSPZYAtyIjZX8YaqOAX4cASqCA5dcguHYpTj2z3bh5SHN4xU7Jp/y27jMFhQHEake0Kss2EYDTgCQkhI6eMVeubScsuwWJ3Yld0VGREs6c4lba8eNrz42grTKCtIOH/At6WH09HXiydubF05cawd2UMvXmxHClK5ERpMmdWLeHMc9An1mRzesNKbu4q4y+nGvjiQgv3r3Xx1ZVO/nmlg/tX2/n2aivfXtrD95f38PR6M8+u7eDRjQ62pM5hhFlhiM1JuDuYhp3t/O69T+g9cY6gocMQTAZkk4ho0CAYfNArg9ArKgRFi2SSkEwGZJuM5FBhChhEYs4k8tYvIGvtDJatncbStZNJWzOJpOoJDJBcOnQ2FVqrL3q7GsGh8Z4+uXTIThHZISE7RCSH+HwKFJDsAqJNRHRakF0WDG6TV04zOrOJ8OGjWVa4mtL1e4hOWUFQQDCToyKoTo+mITeJ5pxYWvNiacmPpSU/jraCBDqKkmjLS6SrKJWuohQ6n3cgXXlx9BQk0FeczKHiJI6WpXBs1RKOVWVyvDqTkzXLubwpl98d3sanl9v54moHX15u5/6VDu5f6eCfF1v45nIr315u5sHVVp7e7IBru3l6u5WfdNQxLdhOgNGExxlARcUG3v71h9x4+7ckZOUgmGRkgxrZ4INeVqEx6Lz3OCwqDFYBg0VGscqYnHpM7kGEj1LIrZlDydaFrNg4k4wN00haM5HEmgkMGGT4MVqLLxqLDzqbGp1NheDQIrn0GJwSsl1EtOoRLDq0PzyA9E6BssOA4lIwuo0YPUaMHiuS3caMxXFkFK8mv3YnKVklLJgfw/SxoylMWMCW7AQaVsTRkBNDQ24MjXlxNOcn0l6YQltBMh2FKXQWpdJdkEx3QSI9hcn0FifTV5rCodIUjpancrxyKSdqsjlVm8X5dTn8tH0NH11o4x9XOvj8agdfXGrnq8sdfHWpjX9ebOHriy18c7mFh9faeXqzk2c3m3l8o5kH9/poL0ljqFUixB3AnuZe7r71v9x65wN29xzG4uePYhKRZF904iB8RV80ii+yVY1iEzDaDChW2Xun3F9D5GgLM6NDKFm3kFU7Y8neOJO0uheJWzWOATqLGsGmxeiREe0673mqXeeVRYdg1nqXJhrVaBUVatkHraJCNGsw2b2ZQlY/BZPHjNnfiSkgkEVpmSSuKCN71RYWJueQkr6CSaPHkjp3OpUpC6nPjGFLdjRbV8SwIyeW3XkJ7MlPoqUgmZb8JNoLUugqTKG7MJl9xakcKE3jYHkah8vTOFa5lOPVmZyoyeb0mmxu7Sjnd4e289H5Vj6+0MKnl1r5+7km/nGumb+faeSzs418eX4P9y+38PBGB09udfH4Vjv9L3fy9N5evrjWRdmCCYwODuLarZ9y992/c+En73PgwiuMmjwLwWBAL6nRit5teFqDD5L536BNdgWrW8YdIjNuajCVNcmUVi1iZeVM8tbPZlndNPK3L2aA0S2jM6vxj3BjcIqINh1akwq14oPepEYwaxHNuufSolNUaA0qjHYBk1WD2a7D5JQxe+y4w8OZnZhGSl4ZiSsrWV6+mRkxy8kvW8/ihfHMmzKZrEWzKE2Yzeq0+dRlLGLD8mg2r4hhZ24ijflJNOYl0lqQTEd+Ml0FKfQUp9Fbmk5feTqHKpZwrDKDk6uzOFGzgvPr83izfS1/PLqLP5/ew0fnm/n0UiufnNvD38/t4ePTDXx6poHPz+/h/pUWHt7s5PHtbr6/3cGDG808u9tO/8vd3Ni1iuQZU7hx9+fcePczzr/5CWde+SPLiusQLU60kh6NpEIrD0Jv9MFg1WJySJidCiaHwbvHxupL6FAbyclTGT3awouz3BRvXERe/Xzyti5mgMEmopZ8MNgEtIoKvVGN1uCLRvb1Hgea9RgsegwWAcUqIBq1GG0igWFudAY1WoMOjWLA7B/C7LglRGcUkJxXTezyVWSWbmFWfC5xGaVk51UxfswE4mZOJXvxDAriZ1GWMo+q9IWsyVjE5hXx7MxNoDE/iab8JNryvVfB9hansb80nb6yJRypzOBY1TJO1mZzqjaHa1tLeLN9Le/ur+e9Yzv58HQDfz65k7+c2sVHpxv45Gwjfz/XwBeXmvnmWhsPbnby8FYX397q4PGddrjTSv+9Hs7UZlGalsilW29y/Vefc+K1jzhy+4+0Hr2JPWwEOrMVnUFEULQYLLofcpIUm4jRLqHY9BisGgxWFQ6bBrvtBYKHaFlW9hKFmxeTVvUSA0STDkHRoJF8vWetRi2iSYfeoEE26TBaBIwWAZNVRDHrkRQNRouAoGjRWKzYQiIYPzuOZcXrySrfyuykAmanFLGkaBMZRfXMTy1lTlIhS/NqGDvhJaaOH0fi7Cmkz59Cdsx08hNmU5o8jzVLF1GfFcPO3AR25ybQVpBKZ2Ea3cVL2Fe6hL6KZRypWs7x1VmcWpPD2XV53Nhexk9a6/h593p+27eZ945t/wH0hyd38tGZBv5xsYmvrrbxzY3256A7eXCnjf57nXBvLw9u/39dnddTFAgaxHm9EmFgGGYYEMzueaW1llkRFIogphMliOQ4xMEBRjIyCCICisKgZERyNKCHKLAIimDYUsxpMYA5rKeoC/u7B7b24R76H+jq7+Xrru5ycgMc2R8fx53Hr+i8/Y7mgVecvv6OM1eeE5Wax7+WmqNrYIjU2BCDKSIkxroTF20sRGIsRDxFB5GhAH1DARKJAAMjTZZbzcZbaUdo6hZC9zigoakz4ZNp/59loysWIJII0DeYgFiqg0iijZ5YC6H+ZExmmbB8vSP2flH4x+wnKD4fH8UBrJ0UWGwJwTMsFZeABBz8ErHbHoGzfyyOboGYLl/BOvPlOFitwm2DBX72VoQ42hLpYkeS1yb2yhzICnQkL8SVI3IPiiO8KYvypWKnL9Wx/tTFBdCYGERr2g66DsQyUKDi9rEMHtVl86Qhm6HGbJ417Z9QdcsB3p1R86HtL6I7CvneWcS3jkP8+cth6D3Gw6oDxDusozznEL8Nf+Dsr09puDxM+fl7HG27QWbpCYpqW4nZtYdFS1ZgZCzFwETvb1UbmAgRT9FF30iIvpEeEiMxQqkWK+zmEaxyIiRtK3F5fmhoCjXRFGqiJdJEWzSRsdMRa/71ZNFCKJmMnlSAyEgfgUQfybQZmFrb4SOPwV2RTkC8mjBVCZF7qvCOyMHRX8USa0/cQnbh4h+NlyINW9cIHGQJ+OxIwtJ6I6bLlrHJwhQnGzNc7Vbjt8kSuYMt8e4bSfPdSqbMiYPBLqjlrhRHenF0py+VMX7UxctoTAjkuCqEtn2R9KqT+LUsnXvVWTyq289QUw7DLXmMHD/EcEsOr07m8r4tn9/PHeFLRwFfOwsZ7SrgW6+asQsFjPfU8J/0WJTuLpxoOUP/ree09j2h5sJTytvvUXXuDtllpylpOM/F608YuPEbyRnZmFqtQWwiRTxVjNhEhMRYD/0pOoiNdREa6iKapstS27mEJDugzHYjpSgEjcn6k5ks1kJbosUkvX8gkExCIJ6EUKqNnqEuuoYiJDOms2ClBWZ2TvhGphO+qwB5cgnhqceQ764gNqseZXoVsmg1LkFp2DorsPeMwslXgVtYEht9YwlJKUC+6xDuskgWLzFnrdkqHCxXsc3KDM+15gRutCR623pSvbaQGeBMTvA2csO2URThwdFob2ri/GlIDKA5KZBTu0M5mxlFT14i10rSuFOZycO6/TxvyeNNawFvWw/z5pSat635fGov4L8dhXztKuRbdxE/eov5frWIH5eK+XyuirxgHzKTd9N59S4dN4Y53feCpkuvaL3yFnVtL6099/nl+nOaO25w5eFHnn/+gwcjb0nNyWW5pSXG/5yJZLoB4ql6EwUzJkL0Z+iwxGoOynRPUguDya6MQkNHooXAQIBAKkRbKkJbKmay1ADDOXOZ8/NK1jn6sXO3moSMMrwV+/FTqonNaiEu+yRRe+uQp1QQnlJBWHIZClUZHmH7+LdHHDYOobgGxuEcmEhAXC4qdRM7kvIIU6ZiY2vPqkWL2bzGFGdrc9yszfBda06U4zrS/Z3JDtpObuh28ne4UhzpSUW0D3UJMpqTgzihCubMnnDOZyvpVSdyvSSVu1WZPG7I4eWpw3w4W8yn9hI+thXysa2AL52lfL9Qzo+ecsYuljPed5QfA6WM9VXyoDaPXW7OnGo8wdVHr+m6/Zrm3iGa+l5T3/2Umvbb9N//xOCzUVp77tLe/4QbQx+59ewDt1+85+qDITLUR1hltxbDOdPRM5EinKKPcKouZhsWE5MhI1kdStxBGRq6hrroGIoQGBkiMJ6O8bylmG92JzAui6SsWlQHWpAnleEhz8E76jD+sWWEpdQRsbeZ0OQKvJX5eEbkokg9RlhSCW4hGazfHs3cpZvZ4qnEyT8J5Z4ylGmlBO3MxNldzqbNriyevwA7s5U42ljiYrMaD+tVhNvbkO7vQm64F0cUnhRGeVIe7UtVvD/1iYF/E922J5yunGj6jyQzWLGXR/U5vDiZz/tzJfzeWcaXrqOMdk/gj95KxvuqJzZcLldDfzV/DlTxvb+Rpt1R5CcmMDAwSO+dEdpuvqTp8jPqe0eo6xoit/oCfXc+cPPpKD03R2gfeEL3zWFuDX/jzstR+h+8pP/+czqu3UKeqGL2wqWIZ85AaCLBZJ4xK9YvZMnaucy3mIaGQCpFPH0WC1bbYu+jQK7KJzq7hoTc48QfOE5IUjk+Ufn4RBfgF1dMeFoNiox6/JNKkcWX4q08TGB8MTv31hEUW4iPIodtsjRmL9rMcmsv7D1jCY7NxT1YhbntdrT0ZiAST2emySwsVqxkq40Nruts8LBdQ+AGC1J9nTkc6UfxTj9KY3ypjA+gJlFGfWIgLapgTqWE0r53Bz0HY7hWlMLdqn08PZ7Lm7NFfO6uYPRiFd8uVfGjr5qx/lrG+msZH6hn/EoD4wN1jA/UM9bfyOvOWjLDZZxpOM7tB6/pvfeWE1ef0XxtmIrzT6jueExhUz89g2+4+XSUa48+0TP4iu7Bl/Q9+Mi9N2MMDn+l795Lum8OceXhCEdPnCM4OpFlVlaYzPuJ+WYL+HnNfBZazud/uHJzoJkes/QAAAAASUVORK5CYII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6" name="AutoShape 212" descr="data:image/png;base64,iVBORw0KGgoAAAANSUhEUgAAAFoAAABlCAYAAADNhPR6AAAgAElEQVR4nGy7Z1QVZta37zNJVOrhcHo/nHMoh96RjnQQFFCQJqKACAqKDRUEBBtiwQ6igiKgiL33HnvX9GQySaZlkpnMZCYTpVzvh7zvs/4f/h/2WvvzdV/rt/Ze696jlEZ7VCYRakcxMr0AtaMYR08NBjcFWrMYnZsEjVmE2sUelbMQlbMQtYs9ahd7dGYZWrMUnasUrVmCzlWKxkWE1ixCa5aidpaidhajdhGhMYuRG+3QOCtRGOUoTGKkRiFykwiFoxS1swyFUYjaUYDK0ZKQMCXh4UoiQqVMSjFQURZEYZ4Dc0qcqVsWzKxCM1s35xITJyYiXk5Ysh6vaBW+SUY84vU4RSoxhSsxhqowBCswhchwCBLgEasgKs+DmGI3omfrmFLjwqwNoVRuTMEvRY3C3QKZy1iUrraozEI0rmL07jK0ZhEKoxVyoyUqZzvkjnZoXOTo3TRozSrEOjtkRjt0bmMJirdl5+EMtvVH0NoXxOa+QEapTKL/Ba12FKNxkqAwCFE7itC7yXDwkKExi9CYRf8LWWMWoXWToHaV4BXuTFJ2JPGZwYxP98Hob4fGywKNpzUaTyEqdxvcwtQEJphx8JUjcRQgd5YiNgmQONkhdRQiMQhQGAXojNaYXQR4ma0pnexL/ew4lhQEs3xmELXFfhxonsyN3rmcbpvBmbYyTndUUpDqwOQkLWmpJmIT9YTGavCKkOEcJsE5RIJTiBRTiBRTmBhztITIXDMTyryJK3UmvtyJvLowihqT8U02IXO2R+kiR+5ig8LFFqWLHSoXOwyeMoyeMlSONsiNVshN1mjM9ujc5EgdBMiNImQGEUpHGRKNPVoXO9Km+eDkPxqdx3vo3ccw6v8B/n/ApTpbBPIxSLQ2aFzEGDzlaF3FqF3sUTgKkJtsMQfocBtnwC3cRER6ANlzJ7CqfQG7jtVTu206s+rjSSnxYHJFMIU1ccxZPZGqlizyF8eRUhyMa5QKuZMVSqM1GpMArcEaT1cRPiZrEn1ltC3L4erWcgYaMumvy+BIfTpdC2PoXDCeg4vjuLw+lwc7ZvG8q4rbe+cysGkau5rSWTY3lCmpasIi7fEOE+ERKsI1RIRzqBDXaAkRuS4kl3ozscKTKQsDyFseQ0KRPx6xDijd7dG4yNA4y1GahSjNQlRmASqzALVZgN5dhMFdjMrRBp1ZiKPXb/CFytEoTUIM7iqkOjtEKilClYCwRA/8ohwQ6SyQ6MSMUjuK0DhJUBlFyPR22Eg/wFY2GjvFGERaS7SuErSuEuQmASpne9zGORAQ7YZvlBm38U64x5jwSTIQlO7Awk1T2Hq8go0DxaztK2DlgWzquqawdHcqFZvjqdyUTM3uPJbvmsb02bFER7kQFqQjyl/NvJxIti7I5HDdND7cNo8nO0q4v6mADzfk8njLDD5smUbP7DB2T/OjvzyMu42pfNlZxp9PLuUPZ5fz8vhCbh+aQ3tTApWzfMnJ8yIlzYmoJC2B8QoSCjxIKfcjfUEQuctCKaiJJnnWOGQ+tig87FG72ePgbo/ObIfaVYTq/4JWmwWoXGzRu9nj7KPAxVeFe6AWF18ljl4SVI7WKIzWKAy22KssEGmssFX+Dyl5PkyriGBcvB479e8YpTP/ltFyvRQ7mQAr+7EI5GOwlb2HleQDxDohEr0Qa/kYTL5afCLN+ESZ8Ypyxj3CFc9oZ/wnGAlIU7J4exqbTxWxuj+ThgOTWLYrkSVtsSxsj2P5/sms2J/Nhv4Sdh6bzfGTyzjcXkHNjEBONM/gRutsrq0t4HZLITeb83mwpZCBRTFcqJvE3Q3T+HjPXF7sKOLRphwebcziXnM6z7fm8af+hfz9TC0/nl3OT5dr+eZ4JTd25nG6NY+dS+JZPW88c0oCmFUVSm51MNkrw8mriyF9fgSaQDuUnmK07gq0rjK0riJ0riL0rhJ0riI0LgIM7iJUjjYoDLYY3JW4+Kpx9hEzPtkNDz8RRldL1KaxKE1WyE226JwkiOQfEBrnxMT8AALjdAjk/8OogDgDCmdrJHoBowXvYyO2RCAZg0DyHlb2H2AlGouVeAw2srHYqS3RuktxCzHiEeGIR6QLbhFGXMercEuwJ7HUgZ2XZrLtYiYN3Qms7MxkadsUlu7OYeXBQjYeKWL/+Qr29hdz8nAl13oWcHtfBU/2VHJ9TS631uTwsHUG5+pSObY4gb65UVyun8KTrWVcrJvMtZUZvG4r5rN9pdxvmcKne0r44fhSfjhezc/nV/DjyYX859Jyvuor56P95VxryeFwXTrblyWzujaJyuoICpYEkb0oCscoCXJPG5RuEhw81OjdVOjd5Di4SnFwlaE3S9C7itCZ7dE426M0ClGZpGjNcoxeMhLSAgiONKHQ/A6R/H9Qmaxx9FLi4q5AongPjyAZgbEqHH0tMfsKGLVgfRYuoUKkjhZYin+HQGKBUDwGO/v3sRV+gLVwDDK1HSKFFVai32EhGoXMaI1PhCNeUY54RBnxiNYTnedO/d6pHLhTwsCraXTenUp5SziTq8LIWpRI095ZHLwwj7uPGjh1rJILXWU86lnA0655PN1VxoNN0/lkz1w+3JjH6dok7qzN4Yu9VbzaXs6rHRVca5jKi51z+Hz/Ar7pXcS3vfP4an853/ZW8HV3GV/uL+EvA/N4d6ORf51byl+OzOeb3ipub8ino2I82xcl0jAvkqqKYAorYxA5vofY0RKtuwKDpw6DhxqjuwKDmwy9WYnORYHSaI+9ygKh0gKhwhr/UF/i05PwHx+E0iRFqrZGphyLVPEBWqMdLp4q5KrRqHTv4TVORGiCmuSp7kybHcGoGXVRuMXa4RwiQmqwQCgbg1A8FnvhWOxFVijVIkRSK2yE72Ejfg8bye+wkf4Oc4Aajyg95jAd7hEOBCQbKGuMpudOMSfe5HDsTSZVu7zxmmiDe5yUzFnubN2ZykBXPjf7FvOqfxkPdpVwr3U6DzYV8HTLDL7sruLpjiJedJTyetdMvt4/j9c7S3nTVs7r9nJetpXyZc98/nhkMd/1VfFdXyWv2/J4vj2L+xsm8WBDOp/tLeaf55fx12Pz+dPh+bzZVcKlpky6F6ewbV4CS6cHMq8iGXdvMSLlaMQaG+QGMXKDPQqDLTK9DUKFDTYSC+zkFghkYxHILBHKBVjb29K0eRM9Z89i9DSjdFCg1YuRyS1QqW2RK62xl7yHRPE7XLzsiEp0JHqCEx5BYkZV78ymaU8Z81fl4x/jjFRrhUhqiVRqh0otQaUWYy+xQiAejUD6AVKtFc7eSvwiHXENV+EarsMzwohvjAPjUmSklEjYfCSaU6+n0v0wlcrNnkwp15M5TUrDEm/O7irg3NqZXGicyrOdRbxuL+XVrhJe7Cjh2fZinuwo5s2+uXzSWco/ztXxj/Mr+fnyWn650cLb2+v597VG/nu9iZ/PN/DvC3V8ureA59szebEji4u1MVxvTOXz3jL+cW0FfxiYz5e987jXWsiR5elsLo1iRf44KgoiyJ0yDo1qDGL5WAQyCwQKC+wUo7GVvoeNxBJL+zHYK60Rq20QyCwRSG2xk4pYtWkz15++JCQ2FoVWiUYnQa0RoFTZIJFZYCd6H3vJ++iNAvRGG7RGK9Qma0YFTHIgbVY4U8sTCIgxIzPYItHYIVOLsJNYYyUYjZXwA6zs30eqs8Er2BHfCBc8QvR4hGvwiNDjFWHCb7yJwHgdfrG2RKTbsKDFm777kznxNI/9Z1Lo2JPA+QPFnFqTy8UV03i+rYwvD8znw/V5XF+VxbVVWVxbPZVbzflcXJlJd1UUF9dlcWV9DlfWZfPd8Vp+vNDA2ztr+fVGE++urmHo5mp+Pl/Nvy8u5ceTC/hsbwnXGiZxdmUyHx2q4JOeudxrzadrdjB7yyPZNCOMpvwQytI8WFaWRFSwAzLFaOxkY7GTWyBUjEUoH42t1AJbqQX2SisMrqrfHkJqg0Qto3nrFnpPniYyIRa9SY1KY49Wb49aZ4dMY4PWQYSLWYWjkwwHgz1aBwFGNwmjDAFyjAFKXMbpMHgrkRqFSA326MwalEY5VqKxWNh/gIX4AzyCnQmI9sA70gWvKEe8o4x4Rxrxj3YhKNYVr1A9elcBBlcblM7vk13pwJlH0zh7J4Vrl6ZzfOs0TtbkcKNuKh+3lfNiVylXVmVyvj6dy41ZnF8xhUsN2XSXxbAgwZGZ4+RUROlZEK1j96wI7m0p4vG2Qn5/sJK/Havml8t1/P1UFT+dXcAfD5fzbGsed9ZMZU9xAEeq47m/uYALNSkcmhPFvuIwds+KoWGyL/PTnChIdCA/zQejwQqJygJ7pSUihQVihSVilQ1itQ1C5VgcXBUYXFXYyW0QSAWojBqUBg1CmQCdQYJKa41Sb43RTYbZT4fZU4Gru5wAfwf8/fQYTLZoHK0Y5eCtxuCtwdFPh4OXGpmjCLGDEL9Ib8anRDHa7n0sxKORO4oJivPBL8YNnxgzPjHO+EY54RVuxOQrR+tqj9IgQO0gRq0To3EUEhBrx9Hr07hwM52BA5PYNi+OzlkJ3F01hadbp3OzOZdra7K5s6GQm+umc7FuKqeWpNOQ6EhhoJ5Mdxm5nnLKxumpDNbQmGKmvTCYM0tTuL16Mh+3z+SrAyV821vKj6eX8GVnOdca0hiYH8f+4hAOl4VzaVkKvSXB7M4PYMNkb1Ykm6lK1FEYrSRjvJ5gPwWOJjvUeltkOmvkDrYoHIQoDEKUJiFSB1v8wz0QqWywk9liK7HBVmqNvdwCifIDTGY73HwV6N0kyBztUBvH4uhkib+/ivAIJ/SOVqidLRilNosxeCoxeqlx8FAh1tkiUFpiJR2DrcyKMcL3GSt6H48QFwJjvQiId8Mn1hn3MD1ewQ7oXUWI9daIHQTIHASoDAK0emu0Tu9RutSfoxdncGD/BHbUJ7FhZjy9FWlcrkvh7vosHm8t5tbqHO6tm86tpnyu1OWwf9Z4mlJcqI5zY16EI5WhDiyPc6M2zpUlkQaWj3dkS2YgnfnBnJmfxL012dxZlcGD9Zl80l7M/eYsHq7P58jsCPbmerB/hg8DlREcLA2lvWAcGzN9qUtxo2y8A3mRBiaHGonxURHgIUPrYoXaww4HFxFaZxFqZxEykx1CjTVyvQih1AYre0vslDYI5P+DTPsBgeEq3AOVeIQYkDoJ0TuOxdVsiY+/HBcPKSqTLQonO0aJtTaonSQ4uKnQmZXYqawRKKyxEo/FWjQWa/vRKPRC/CM8CIz2wCPEgIO3BL2nCJ2LHVK9BTKjHVKDELlBiMpgi0ZvhdFpNJt35HP4yEzqF3lSnKhi+UR/euelc3ppPFeb0nm+s5wrdVO4tDyDy8unMFCRSEdhKOvTPViZ7EFDkgeNyR6sSfVmZaIrK+NdWJfqScsEd3ZO9mZfrh9HyyO4sCiOM/MiOL8gikuLYjg/L4Zri5M4NMOH9gwHjpQGcmxOOGcXJtFVGEJzhhcL4x2ZEWkgI0hDerCJlCgz3kEKTP5iXHzkOHrJMHjK0LjJsNfaINLYIlLYIpTbYCcfi1RtiW+gA1FxnswszyAo1g25iw0msyVe3vaY3YUo9WOROVihdBExSqy2Ray2RaazR6y2w1pkgbXIEmuRFbbCsdjZj8HkosTZXYPaKESut0LlJEDjLEDhYIHcaIXUYIvcUYTCaI/aYIveaIOb2Zrq+bF0bs+neqY7pXF6NhTEsX9OKofmRXF8STz3NxZxtnoS1+uyubw8k9MLJnJiQSrtBcG0F0SyNSuI1sn+bE73YdMkT7ake7Ej04+taR7szvJl/7QABmaHca4yirNzwjhVEsT1qjguz4ngUlkIV+dFcH5uMOfnhnCuPITzcyI4VRpOe04ADaluzIl1JGeclilBDkwKdyRonAqTtwBnHxEmbxEO3lIMPkrUZhkyByFChSUi5VgUWmuSUiKIjgmhcGY2YTG+mLwk6N2tiUtxJSHZHb3JApluDHKDDQpnO0ZJtULs5FZY2Y/GWmSJjcgaK6El1vZWCO0tEYnGIpFaYmf/ASLpWOzE7+PgLEHnLEJtskblZIvMaIfMZI/SaI/WZIfRSUh0iIGNy3LZXJ1GdY4fi1K86JgzmZ556XQUB3OiOoVrTdO4WJPJ1dqp3FyRy43aHK7WZnN2STpH5iTTUxzDvvxQdmX60pEdwN7sAPZk+bIvx58DBUH0FAZxoiyci5VR3KiK5XZVPPcXpfC4OoUnyyfwsCaZx/WpPK6fyOO6idyuiube4kROV8SyqyCYpUkuFIfpmTbOQFaYiRB/GW5+Qpx8bDF6C3DwkeDgI0fvpUDvIUOqs0Sk/B1h450oKs0iIioYrUGDVCPAL9zAuFgtaVP9CY0yojFaINGOQWawQe8pZZRCa4+d1AJr4WishWOxtrPARmiJjb0VQuFYJGILJFILhKLR2Ik+QCy3wMlNjc5JgsbRFq2LEKWTCJnRHrnBDrVRgJevhtKCeLYsnUb9zHgWZQTRmB1FZ2UWXeUpdM9N4OSyKVysy+VafT73VxfxYNUMHqyawcM1RdxZWcDNunyuLs/h3IJJHC9PYKBkPEdLxtM/I4yegiAOFYUwMCuMSwti+XB5Ck/qMnizKo8v1hXxZcsMft9axOdbivhocyEft87gs9YZfLRmKs9XTOT6oiQOl41nTboHC2OcmB1mIi/USGygCl9/EU6+thi87dD7SND5yND7ynDwFmHwsiUwUsHiminonW0RKiwQKm0Q62wIjnMhpyQStwARzl4iFAYLJDoLlE52aN1FjJKprBGI3v9t8xN+gMB+DEKxJfYSG8RSS+QKG6Ryq9+MllkilFng4KzEYFZgcBNhcJegchGjdJYg1QvQmuxwdBGRGufGkunjWZgVQf20RFZmj2dbcRK9VRkcWTCFk8uzuVRfwJ3VRTxeV8qL9WW82VTBqw1lPG8p5XlLOU/WlXKnfhpXqzO5sjiDy1UTuVCZzLmKBC7OT+LSggTu1KTyuHEyr9fl8futZXy/t5p/HFzBP4+s5Mejq/j+6Cp+PLmWP/Us569dC/lqywye1KVxeXESncUR1CW6siDSmeIIR9LC9ISMk+PiL8LoK0bvI0PvJ8cQIMUUICAoUUlt8xQ27pqJ0Wc0Ctf3kTqPwU7/HkpXS1wChejcrZA6fIDMYInEwRKV2R6VWcAoofQ9BKL3EMnGIFFYIlVaIVXaIFPZolALUKoFyDUCpCpbFDoRVqLR2KsEqE1SDK4iVE62SA22/xsdaoMtLm5SivIjWFgYzvyscGrzEqiZHEZzbjj9i6cysCCHS40l3G4u51HLXF5sqOCzLQv4cttCvtqxgI9bK/l4+0LebKni2foyHjTN5G79NG4uz+bWsqncrcniTk0GDxoyedGcx5c7Z/HHvfP56XAd70638PbsZn69tJ1fb3YweL+b4SeH+OVGG/8+08yPPUv5ZksRz1ZN5eySiewrimXVxAAWJHiRH+PC+BA1roEyTH5yHHwVOPgrMASJMAVbMqXUi47+ubR2FlCzOZ1l27KZUZNE2uww4nL8cB4nxegjQu5oicRggdxJgNzJBrFxDKMEovcRyS1Q6OyQawVINbbItHZI1XbIVEIUaiEKjR0agxi51g6B1AI7uQ12cmts5e8hkL2PzlGM0miP0tEetdEGd3cxJXlRzM0OYcHUSKrSQqibGkF7+UTONhRzsb6Uu82VPNq4gOebF/Lx1mq+aqvlD+01fNtRyxc7lvDR9sW82b6E11sX8rJ1Hi82zOH5+jKer5vNq/WlfLyhmE83z+LL7XP4Y9cy/ty3kr+fbeXn67v51/2D/PvFcd59cpbhLy7BFxcY+fwsIy/6+e+tdn463sSX7ZU8Xjeda8sz2TstgtWTg5id6MGEcD3egTKc/BU4BGjQB2hwCLDHLdKWiqYY+q4sYeD6crovL2br8Tk0HShiTnMG6eVh+CY54BPtgMFXjN5bjMg0FqmzFUZ/GaPsJFZIVALEamtkeltEWiuEGkvsdVbI9ALkOhtUBlskmrGIVKORqC0Qq2wQSC2wkv8OidICg1GC1ihGYfptEvF0F5E/MZCytGAq0kNYlBHC+hlJHK0v4UbLfG6vn8+jjYt43rqM19uW88muFXy9bxXfda7mD3sb+aJ9BR+31fJJ+wo+272Cz3fX8kXbcr7YVc3nO5bwze5l/GVvNX/tquEf/Wv56WQrP1/v4u2bswx9c4vBHx8x+M/njPz0DP76kJE/3GTo8wu8++Q0Q5+cZvj5Yf59aQt/PbicF2sKOFORwI68UOoygymIMxMVocZ9nAJDkBZdgBancQpCUtTU7szgxIOVXHzazOHbtRy8VcOavmKK1yaSMscf7xQ1zuEyVJ62eMcY8IpxwCVChft4HaPsZQLESluEyjFIHMagchmL0u0DlK7vofO2xDnIBscAa/TeFuh9bDD52SPQfIBAMxpb9WhsZe+jUNugd5YiNwlQOljhZRaTHuXGjARv5mWEsnJ6Aj21RVzesJC7rdXcb13Cw9Zqnm5dzpv2Br7Yt4pPO+r5Ys9Kvtq7kq/2NvJxez2fdqzkq32r+HrfKr7YXc/X+1bybWcjfzm4hv+c3szg5TZ+ubybtw8OMfLVVfj7E/j3C3j7MQx+Bv9+zchfHzL0+5sMf36Z4c8uMPzpOUbenGTkSR9vL2/jT51LeLKukL65CWycHsbCyb4kRKrxDpThOE6LU6gRzygHUqf70n56EWcer+PswzUMfNhAz+1atp2pYHFbJllLQghIV+ERq8IcrkTtY41XnJZJJeHE5/syyl5uh1BhhURnweQZkSxtzmXh2oks3ZRK6+Fiuq8tZf/latpPL2Dv+Vp2HqslKssDc6QaY6AKqcEaW9kHyA1CZCYBGpMNoX568uN9qEgbR01+LK1zJ3O6eT5XNizi7pal3N+yjPubl/Jwy3Jetq/kk72r+LxrNV90reLzvSv5fG8jn3as4rM9a/iycy2/71rHNwfW8afeFn4YaOU/59r5z5U9/PPKHv77qJ+Rr67B3x4y8ssrRt59zPDgp4y8+xz+/REjf33M8Ne3GP78GsOfXGDozVkGX59k5OVxeNTD8LUdfHdgKTcac9g7O5KVU30oTDUTPd6Ad6QRtwgTTuMUpBT4sfdCPf23VnHx6SYO36qn63o1m06UsrKngIXbM0if54vfRB1OERIcxtliDLFl5vJkZlTHM0qoECBUWiPSjSVhqi8HztbTf7OGI3cWcfz5EnofVNB1q4x91yvYfamKuj0FBE7W4j/JgN8EF9zD9GhcRcicBIhNNjg4C0mOcGVOWhjLcsaztiSF7tpizjYv4OrGJdxtXc791uU83FbDo+21PGtr4EV7A693r+TN7no+2dPAp3sb+WzPGj7tWMMXnWv5+uAGvu3dwHeHNvDXo1v46cJufrq+n18fH2Pki6sMf3eHkb8/YfDnF7z95RWDv37M0C8fM/T3Fwz98QFDX91k6JPLDL4+x9Cbswy9Ps3Q82OMPO5j5F4nP59v4U3bHM7XTqK1wJc5qS4kj9fjESjHEKDAJVSNf4Ke1FkBrNgxjcvPdrD/0nI6Li5i65k51HfnsHT3ZCo3JhOeY8IrWYVTpABTmBWTSn1ZvWcWo8RaISKtLSL9WJRuY1i4Np2+60s5dGcePfdL6X08m313ZrL7WhE1e1NJq3InNFePX7oOjyQtHjFa3CK0OIaokJmtMXuIyEn0ZWlODGtmJrG1YgpHGss5v34hNzYv48MttdxvreXhthU82lbH050NPG9r4GVbAy93reDTvY180bWGr/Y38/vuFv7Qs4Gve1v45lALfzm+hb+f28V/bnUz9OIMI59dYeTrm7z99ja//uVDfvn+Pr/88IjBf75g+B/PePene7z98jpDn11h6JMLDH10huGPTjP46gSDzwYYfNLLyMP9vL25nS8PLOT2mix6K6JYOdWPaRPMBITIcR4nxxyqxj/BhFOEGPdoMfMb02g/uYxtJ+fT3F9MfXcuC7YnU7k5kaxFwYRMdcA/TYlXgpDx2QaWbMhmlEhrg8TBDpGDFULDe7hH2dN6qIyeG4voul3CgfslHHxQxvLOOFIqtcSXGoia7khQpgM+6To8E5WYo+W4jFfhFCrH08eewlR/lmePp7k4mT2L8zjWNIeLGxZze0sN97bVcX9LHQ+31PFwywoeb6vjxc4G3rQ38cnuJn5/oJk/9m3iz0da+VP/Zr47spHvjm7ix/M7+e+tLoYe9DLy/Di8ucDIp1cZ+vIab39/g3ff3ubdd3cY+u4uI3+6z8gf7zL8++sMf36JkU/PM/zxaYY+Os7gR8cZfDnAu6eHePekh+HHBxh6sIefr7TweWcFt9dMpW1WNCUpLoyP1uERqsI9XId/gjPOEUrM4TJ8opWkFvlR0TyJlfunU9+dT/XuNGr3TKG8JZnUuT5ETTMSNlXPpFm+zFqWxCipUYC9zgaVWYJToAqFx1iic0y0HplN1+0yOm5Mp/t+OW2Xi1iwPY7kciciC0yE5TsyLleP7yQVHklKPJI0eMWpCYtUMycrmBU5UawvSuJgzQxOrK7g8oYl3NpSw92tdXzYWseD1hU83FTD49ZaXmyv55P2VXy1bx1/7tvMX/o288fDG/jbia38dKGNn6908PZOF0MPDzL8uBeeH4VXZxn66AKDn17i3edXGPzyOsNfXmPk82uMfHmdkS+uMPzpBYbfnGbkzUmGXh/j7at+3r46xOCzXt49Oci7JwcZfNLNyJP9DD/q4KezTbzaWcrAojQWZnqTmGAgKN5EYJIbgckeOEdocYvQ4BmhwjdBTWSuI3NbUmnqLWTp7nTmtSYwa20suTWhpFX6kjDTjcllQUyvimOU2MmagDhXlqyexbq2RWTODscrTkZBdQR7Lk2j924ee69k0nW9gN2XiljZmcmEMjfGFzgSnqfDf4oGz0k6PJL1BCQ6MDHFmblZ/hTmBscAACAASURBVDTkh7OpeAI9y2dwZm0llzcs5sampdzZvJy7m5Zzb9MyHmxaxtOttbzcsYJP2ur4dv9avu1azfeHWvjnqa38cqGNoev7GL7dzcj9XkYe9DHy6DA8PcrI85OMvDzN8OtzDH90gZFPL8Pn1xj57Cojn19i5LNzDL05xa/PjjD4vJ+h54cZenaI4eeHGXnay9CTXgYf9TD0qJeRpz2MPOrkl5tb+H3fEm42F9AyO5K0ZCf8o414xZvxiHHGPcIBvxgHvKNVeEbLCJyoIbNqHNtPLWR17wzmb0lk5urxTF7iT9JsNxJmupM5J5zgCc6MkjhakT07mfjJfkRNdCE5z4fIKc6kzQ6kam00zV3J7DmXyZ6Laey7NoX2C7ms78umpDGcqGk6QnId8M9yxDfNiZBkRyZPdKMi0/d/QXcvnc6p1XM5v66KK+sXcnPDEm5vqOZOy2Ieti7nxY46Xm6v5dP2Ov6wr4nv+9YzeL6Nd5faGby6h5GbXYzcOcjIvV6G7vUxeP8QQw+PMPzsGCPPTzDy6jTDr8/+Bvvzq7/VZxcZ+vgU7179FhODz/oZfNrH0JM+Rp70wbM+hh/3MfSoj+GHvQw/7GbkwT5+vbODP5+o59HWQrqWpZCd6oxPmIagVB/MkSYMvlLGp3kTPMEJ3zgt/ska4grc2Hl6CZsGZlO7J4P8+mBSK92JLXIkZrozqUWBeEfpGSXUjEHtaIPW0RqvYAX+0WqCkrQEJKkIStDjFSkgrUTN6s4w2s7G035+AnsuZrHtRC551YGE5OoYl+vEuCxXoia6kJXmydzJftRlh9EyI5GuxfmcaCrn7OpKLq6Zz7Xmhdxcv5g7LYt5sm0FL3fW83rnCj7raODvA1v45fROhi91MHx9H8M3Oxm+vZ+huwcZedDH4INDv9WjIww+PcrQ8+MMvzzJ4KvTDH50jpHPLjP8+W9GD39ymncvj/Hu+RGGnh9h+Okhhh/3/TZpPO1l+PFBhh8cZPh+N8P3uhh5sI+hD3fxnytr+aKznBOrMyme4k5YtAHfWBcMAQokhjFo3e1wDVETkOjMuFRnQjNM1LUV0P9hIzvPlLFk5yQKVoQQX2QicaaZpOk+OI2TMEqmtkapscE/0EhQqAPuASIMvmMxBo7FOUiE0ccWred7eEa/T+4CAxt7k9h1MoX9V3LJq/YmarqegCwtIVlORKc5kzXJk/JJfiybHMzaabF0Lsr7/wV9e/0iHm2p4enW5bzcXsu3B5v557FtvDvfwfClDt5d38vgjX0M3dnP0IcHeffhQX6918vbB4d49/gIg08HGHp+jKGXJxh6dYrBj88x/Nklhj69+Fv/0SlGXp9k6MUAQ8+OMPSkj6GHPQw/PMjIw26G7+1n8O5+hu50MXhnD8N3dzN4exu/XlvH1/tnc3NbIctLQomLN+IerMEz3AGPUC3OAQqkZmu03mKCJrgSluHC3KZUBj5sou92NW1nK1jTXUjuYj8yyr3JmR+Be4ScUUqVDYGBLoQGu1LfOJfkdB+C4lWMS5UTMUVNcIoK1xAZjv4yHHxt8I2zomZrBJsPJzN9uQexRRrCpqkJmaojNt1E1iQ3ihM9qE4LojE7kj1V2RxtmM3x+tmcWTmHK2uquNWyhLsblvBg8zIety7l5fYa/nBgLf84upX/nmlj6OJu3l3tYOhmJ8N39jN4t5t3d7t5d6+Xdw8OMfion8HHRxh6dpSh58cYfHmc4Y/OMPzped59fI63r04y/OoEI69OMPLyGENP+xl61Mvwwx6GH3Qz8vAAI/e6GL7bxfCdTobv7GH49i6Gbm3h3dW1/OP4Ih61F7NhYQIJsTp8wtWEprjiF6MlMNGIZ7QWx3EyZK5WRGa4kz8vkp7LKzh+r4HDt2rYe66Kxo5s8hePY05DKt7RKkbpHeyZNHE8ZrOCCZPGkZoTQObsICbNdiOlTEtKqSMxud4EJvriGKBD72dNTI6ctV0T2TKQw7K2JNKqnIgp1JI81UDWRCcKYxypSvJm5dQIOuZP5djK2ZxYWcaphjIuNlVyo3kRd1qWcGf9Ih61LuX1zjq+2reK7/s28M9jW/j1zHbeXmhj8GoHwze7GLndzdCdboY+7GXo/iGGHxxm+OEhRp70M/L0KEPPjjLy8gTDr08z+OoUgy+OM/zyOCMvjzPy4ijDT/oZedTLyMMeRu53w/0uRu7uY/j2XoZv7WX4RhuD17by7koLby+tYvDySj47vIgt1cnEjVfhGyEnZKIJ/2Q1PoligiepCEzRYQy0xzNSRfrMcew8tJCTd9dw4t5KBm7X0H5iLlMrvFi4Lh3XcHtGabRWeHnrUKgskOtHExCjZm7jBIoaI5hW709ujT9TqwOZWOZLVI4TwekqwjOVFCzxo3VgCm3np7O2P5PZa0KZPMNEZqqOaVE6KuPdaMqJYt/CXI7UlXCsvpQTdbO52FTBrZYl3GlZzK11C3i0+TejP+to4Nv9a/i+bz3/OrqJX05u5Zcz23l3sZ2hq/sYvrGfoZsHGb7Tw/DdXobvHmTkfh8jDw8x8rCf4cdHGHwywLsnRxl8doyhF8cYeXGMkWcD8KQfHvUx8qCHkQ8PMHJnD8O3djN0YzfD13czdG0n/72wgZ/PruJfp1fw9lIT35xqYPPiRKIjpfhHS/FKkBA93Ym8pQGUr4pgTlMSlY1TcAy0Q+9tRUqeD8euNnPy7kpO3qun59Ji9p9bwp6Ty3ANt2OUUj8GpYMFCv0YVM5jMAbYsu3ofLaeKmNZRzal6+MpWRdGaXMgBXVepM93Jr7QSHyhgexFWmr3RLPtbAE7TxWxemsahdnO5EWomRvrSmN2JAeqCxion8XRFbM4XlfKxVWVfNhaw6MtNbzcWc+b9pV80t7I5x2NfLNvFX/tbuaf/Rv5+VgrPx9r5T8nt/HfM7sYvLyPoav7GbzezfCNboZvdDFy6wAjdw4y9GEfQ/cPM3j/MO8eHP4tVp4f/c3mp0cYeXoEHh9i+EEvQx92M3R7D4M32xm61s7w1TaGLm/jXydW8/3h5fy5bxF/6lvMV0dX0LO+gOQEDf6xEmJnuNDQVUBTTyaruiexZn8elasmEZVmRmUejcr5A9Ly/dnRN4cTtxs4cbeJtXum0bhjOt7RUkYFxGmIz3UnItOJhAJ3pswNpOv8Qk49WEbrQCkth8tZtb+Yqk1pLN46mQWbJzK9NoTcpf7kLPUhv8aTuj1JbOxOp+NgPvNn+ZIZKmfWeGfWFcTRWzOTgYZSjtSVcKKhjIvrqri7rZY37Sv5dn8zf+hq4at9LXzZsY7f717D9/s38MOBZv7Wv4m/D7Tyr4Et/PNwK/89toOhc3v59eweBi/sY+TiPkaudzN8tYuhG92M3O1j6MNe3t3t4d2DXgYf9TH8tJ/Bx4cZenIEng4w8niAwYeHeXevi8Hbexi6vpvhyzsZOreZH3rr+bZzMV91VPHRjtm8aCvnwo5Z5GSYCEySkV8XTsvRfBoPJbLiYCyre6YwscTM5JlB+ISpURkt0LnYYB4nYNq8CPafrmNDZxmL1mTiFiZm1JqOEup25lLaFEfDnmI29y9g57EK9p0to6Ejh+k141m9v5RN/QuobZtObVs+qw/MoK4jh6bOAuo7p7Jweyxz1wWxdlcaJTM9SBknoTDSxOaSFA7XlTDQUMrRhlJONc3l0vqF3N5Ww6t9q/jsQDMfda7jaVsj97bWcLu5ikebFvBZey1fdTbwzf4m/nxgNT92r+cfPRv4z9Ht/Of4Tv57cie/nNjG27O7+OX0Dn690MbP53fy36t7GLy9/zdr7x1g6N4BRh72MvLkEDw7wsizAYYeH2LowQGG7+5j6Ppuhi7vYOjCFr7vqePj7eU83TiDh81Tub85h/sHK2iqiWfSTDN1nVNpOZ7F2oFUGnomsbwtHfcoKwJjNEQleSDXj0Wsfg+VeTR+MQom5HuRXxFBRd1kzEESRu0+u4CWw4XkLvclOEdFxrxxNO6dydaBcmp35pI624+46W4UrZjA2gOVbBlYxKquYpr2zWDb0flsPzOflpMlVHdMZHFLEgUzPJkYoaEg0pFt5ekcaShloKGUYytnc6ppDmdXV3K5ZRGX11dxcmUph2qK2FGWRsOUYBqnBNJaEEZ3RTJX6wu5u2oWz9ZX8PWuGv60p4EfDq7jH4c38PdD6/lbdxM/9q7hLweb+P7QWr45UM93vU1819fEP05u5OdzW/n1ShuDN/fw7va+35aSJ70MPzrIyIP9jNztZPhGB0NXdjJ4aSt/6q7h4boCbtRncLMhmatNydzbX0r/vlIWNCbSerycDcdzaT4ylaaD0yhflYzTOFu0Zmv8Qk1IdWMRad5HavwAtasFXuEKXAKFBMQ4oHCyYtS+y1W0X5pDQ3c27pPs8ExREJCmo6g2npIVyUTnuBI22YnQDGcSC/2Y05TB1v7FrO0qY+HGDKp3ZLK4bTILt09i/upEysojmBTpQF6Yie3l6fT/X9AD9bM4tGwGBxbk0Tkvm53FKTRnR1Gd5Mv8GHdmhThQFqZjQYyBxkkebJziz+5pERwtT+V+YwmvN1TyddsyfuhZzQ+9q/nj3hX8oX0ZbzbP49HaWVxemsW5xZM5MT+Vh82lvNoyj893L+XrA3X87fh6/n15G+/u7ObtnQ6G73bCnU5Gbu1l+EY7765s48ejq3jcMoNLyyZyrTaVU4tjOLM2kx1NU8gq9KZ+9wx2nKlk64k5ZC8KwzNGjluIEqXRFq2TCInWArF2NEL1e6icbdGYbdC52yHWj0GktWLUrpOVtJ2vYNPx2Yyf4YRjtATXGBWecUq841V4xanxitPiHe9AwARHgiaayJ43nk29i1i5ZwaV6yZQtDyMytpoltYksrg8luxoZ/JCDOyYk8HAytkcqZ/FoZoids+ZwvrcGOonBlE/IYAVSf4sS/CnNjWEurQwGtJDWJ0ZSktuGK0FkWzJDWPP9GhOzsvgTsMMPtpSxd8Or+Vfxzfyx64GXm2ax92GQs5WpXOoJI4DhZF0ZI9j//RIOqdFcrAohnPVU3jWOpePOxbxxyMr+elsC0M3OuBOJ9zZx+Ct3Qzd3MW/zm7gyaYizi5O4eyCFE7OT+TMyhxmp7vj7m2DT4KW/CXRlDVNROH9ASo3S1ROApR6e9QOYpQGISKtBSK1BVKtFTK9NWKNBRKtNVKtgFGrdpfSsHsaLYfmkr8sHscIBU6hKpyCpbiGKzGHqzCHaXCL0OMR5YB/ggm/RD2l9ems6p5F9cZ0auoT2dyYwa4Vmayfk8LcCX4Uhplonz+VIw2l9NeV0LUwj61FKaydGsXqzAg25MWyeVoSmwonsn56GqtyU6jPjKMhM5bVOXE0T4tl8/RYdhTEcnB2KueX5vN6+xL+fnwzv15o4/vDG3iwbg6XluZzcl4Gp+ZP4dS8yRwuTaZzegy7p41nc4Y/bbkhXK7N5e6amTzbModP2xfyw8A63l7eydDNDt7eauft7V38en07T7eUcKIqgZMVSZyen8Tx5ZPJCVPh7maDKVCMU6QYjxgpMrf3EBs+QGGwRa0Xo9RJUJskSPS2iFSW2CsssFdYIFZaI9PaIdfaM8rkLyI8w5HwTBMx+X4Yg5Q4BWpwCVJi8pdi8JdhClTiNE6Le7gB1zAt5nAF0XleLOnIpa51MjvWZtK1NIPDi6fStziPlVOjmD3ehc7F+RxpKOXwimI6F+SyvSSV7cWp7Jg1kU0zk6jLiqQyOYiCCC/inZVE6MQkumjIC3andLwrtenBrM2KZFdhIieX5PNZVyO/XNnL8O0efrnYycMNCzgxfyr95ekcrZhCf1kaPcUTaC+Io70oic7SCRwsS+FEVQbnFk/h8rJMri3P4kXrXH44tp6319t5e7eDX2/v4u2tXbxqm8uxebGcqozl/KIEXu6dz8E104kIleMyTsL4bA9qtxSROycGjdkKjVGIRi9FqZMi04oQqqwQqawQKS2xl1siVtr+9ptAI2SU3GSNg48Q52AJjkEynILUOAWqcAqQYfKTYPSVYPKTY/JT4BykxiVYhXukmqCJBhr3z+DQ2aWc6V7Amim+dOZGc3J+Pq3TE5mX4EH30gKO1M/i8IoiOhfksGN2Gu3lk1mXG8PsGHfS/TRM8FITahRjFo/FLLbCSylkvKueVC8tpXG+LEwOYFVGOIfn5/DFgbW8vdMDr07z7uFx7m5cQntBMpumRLF6YhgrEgKojvQm30NNfqCRilgvNk1P5NCiPE4uyeV8dRY36/J5tH4W3/Q08Ou1nQx+2MHQvd28u7OLT/dWcbQymsvVE/h4XSH/7l/L2fXFjI8Q4xEjomJtBntOL6XvSiNL1mbjH6lD5yxEbRIjUlpjr7L67UpAaYNQZolUJUCmsUOqsmWUQD4aid4SRx8FJh85Jj8ZRj8JBj97jD526D0EOHiL0HuKMAVI8YjSEp7hRuI0b/acWMSpa40c2V9FfZoX66PcOF2WzY7CCVQleXFwaR4D9cUcqSvmwOI89s7PpnXmBJZO8Gd6iDP5IW4URHqT7udCopeRGHcD0Z6OxHq5EKITkeSuoyTGn5oJIfTNyeEPvRt597AfvrrMf1+c4vqGxbRkRFKbOI4CX0emmHXkuTkSr1cQpLIjUGZNkpOcmeOcaMmO4lR1Dk83zeX19ko+3r2Qn861MHSvg19vbOPXq1v4dHclpxYm8LS5kG+aSvlk8QwOz88gJlZE5pIgWo9VsO98BQdvzuPw7RXsPbWCWUvSMLjbI9VZIVZZYq+0RawQEhkXis4gQ2eUIFdaM0qktsJeY4HK2Q6jjxyDtxitlx16HyEO3gJMPiJcgpS4BmvxjjLin+BEaJqZkDQDu/or6Tm7lO7OCppygtgY581AUQZbpyWyOMWH7iU5DNQXMVBXTN+yQjoqMmnOi6U5L47N0yeyvSiTzdMns3nmVDbMzKYxN4Pq9GTK4yMpiwulaLw/S9KiaM6K5/i8Ar7t3sAvN7sZfH2SX56d4JODG+gpm8rOgknUTYyidsJ4GifEUZccw/zYYGaH+TA3ypdFMb6U+qhojHfj1MLJPN44m086FvGX46v4+Uorb29s45dLm/i4bS4Xq1N4tnYGt0qSOJMdSc/CVHIKHKnZl8P6wzNpPTKdzQMFbDtWTvuJ5TRum4s5UIVYa4lYbYVIJUCpl+Lp74paJ0ZnlP5/QVsiUI1G42qP3kuM3tsevY89Jl8Rzv4ynPzlOAeoMQdr8I0zEZDkSGi6iY0HStjVP5d9nXNonh1N66RxnJg9lT2zMmjKjqB3aT7HGko4Wl9Cf81MuhcV0L2ogI45mXSUZNBZnMmB0lz2leTQVpTNjsJsmrMmsjZzIvUZidRmxLEqO5G2GWlcr53D33q38MvlTt49Pcbgq7P8cKGT++ur6Z41lQNl+ewpyqG3ZDqn5s3i9MJZDMwror+qiMNVhfRX5dNeGMe+mTGcWZLOs+1z+e5IAz9f2szba1t5d7mVT3aUc3vFFD5clsX5gvGcLopl9TQvqldGUd+dxareqaztyaaqNYGlO6aQVuaH0nM0Au3/Iew9o6M8r7Zt1rMSgzT1LnNPr+oFCUTvppje1TsIISHUK5KQEFV0kFAvCITovfdicImd2Ens9MSPHSexHcctxoUqju/HECd53/Wu78e5NNI/HeucPXtf9zXn/h9kty+SQ41o0WB2ysgWLXa3jNPPgMffyACDXYvkUCM5VViDRVwRhuewZdwRIp5IiYBhZoJH2gkebWfEzBAipzqZFBPM9gOZ7Dy0nPbeXHaVz6MlaTIXClNpXzqP+sQXOVqVyum6TE7WLuNkTSYnVmdyZNVSDpSk0Jsbx97MRXRmLKAtfQENSXPZlTiXxpRF7EyYT0PyQpoyounOTeZIfgr3anL5rK+Bh1d7ePrWafp/c5WHd4/y3aVe3txWxenSZZwqyOBkVirnlidwPT+Nm+XLuVyeyfnyDK7UZnOnfiU/2VnAr1uLea+3io9Pref7G408vtXIk1t7eHdHBq+vjuGPm1fwh/osfrk7i55Nc9neFU1Vzzwqu2aRvDqChUVhzFgewLwVkUyICcQWoULyG4TgGIRk89ZovTIIi0OP08/AiFFhDDDY9RicOmSXBlOADudgA44ICdcQGb8hBjyRBgKHWwgaYSd8vJvwSR4iprhYnD2BNe2JFOyYTdG6GWyqmE1P7gKOZEXTmDSdnWkvcbQylZOrl3K6NpNTNZmcXJ3JsVUZHC5L50h5Gkcr0jlSns6h0nT6ipfQV5TBgcIMDhZmcjg3nd68FA4WpXO2PINbq5bzYftGvr/YTf+bp3j6zkW+vrKfp7eO8uDqId7r3cWrm8u5uWoFL5dl8nJpOjfLlnKndgU/b6zmg75tfHJqNw9udtH/yl6e3uvk8d02nt5t4/GNBh5d2sE7W9L5eW0Cj49s4/7xLfysdQUdOxZQs2c6uQ2TWbF9ImlrRhBTOYxFxZHElo5gUd5I0itmMWZuMIZAHySnCtmiQq8MQrGoMdv0uDxGBlj9FBSngMGlwxwo4giTcUTIOCMN+EeZCIgyETDMQtAIB+Hj/Qib6CZsop1ZacPZ2LOEdb3pbOtdTlfTcg6UJ9CeNJ0Tpen05MdytCKFk9XpnKnN5OyaLE6vXs7xVRmcqFzGiaoMTq3O5FxdLhfXF3JhbTFnVhdwdnUhZ6uKOF+WzaXVuVyoy+Xi6ixuVWfxh8ZavrvQzbM3TvH07bPcv7SXx1d6eXzzME9fO833Lx/ns1Md/K13O3/dt5mPD+7ii7NtfHt9H4/u7Of7G+18f62Zx3favLrbypM7LTy6tosnl3fy260ZvFG6kC8aSvn2RD2v781h+5bplOyYQs7OqeTunE7+7lms3D2L7O3TWbl9JivqZ5Jbv4iy7eksWDYRg9sXyeqD1vACsskX0eCLyaxnwJjJI7AFGpGdWtyDLTjCDDgGe2H7DVEIjLIQOMxGyCgXERMCCBnnJHSCgxnJw9jUs5SNh5ZR257Cnt3pdJVE0xA9iWMlaZxavYyjFckcr0rj7JrlnKldzumaLE5VL+dMTTZnqpdzoSaHa+uLuV2/irtbari9sZq7m9ZwZ/1qXt1Uwd0t5VzZWMCF1Vncqc3h93vW8PXZTvpfP8HTN0/y4Hovj68e4PHNQzx69RgPXztB/+unePLyEZ6+fISnrxyn/yen6P/Jcfpf6+PJyx08vd1M/70O+l/p5MndVh7dauLR1V08Or+NP+7M4k+bMni/LoP7JzZwrzeXrTtmsapxFsXN88nbNY/8hvnkNc0lv2kOJa3zKG2aT0VTArkbFzNirh/OcBGrnw696QUEw0BkowqDUcsAd6gFo1uP6PDFb4gF52AFR4SMe6iCJ8rbPweOsBE2zkPIaCfhEzwMnuhh2FR/5qVEkVE3j7KmNNo789lXnUJj3BQOFiTTV57MgfJYDlclcrpuKadWL+X06mVcWpPD5bpcLq5ZyY31xdytL+PN7dX8Yncdv2nZyJ+6tvHn/bt5t2kDr9SXcmNdPtdqc7i3oYDftdTx1el2+t84w+OfneG7O308vtPH05cP8PjlXh6+fICnrx+j//VTPP3JGR6+dpLvXjvOozeP8/gnB3n8ahdPXmuj/7VOnr3WyZPbe3hyYxcPL2/n+/Pb+OzIOr45uoU/1izj0xObOLd3OWu2T6d0z0zyGmeT3TCb3Ib5lLdEs7onnsqexazYOY1pWYEETdXiHq0hYrKdGfEjGTcrDKOfCtE6CNmqZoBG+RE6y0AE+yDcEUacgw24hih4ooz4DTMRMMJK8GgHoWNdhIxxEjrWRdg4NxHjPQyf6CFyph/z819k8/YMuiuT6cuJ48DKBHqK49lXtojD1YmcqE3ldO1Sztdmcn19Hrc2FnJ7Uwmv76zm3aZ1/HX/Lr462c43Zzv4+mwbX5xs4jdtG7m7voibtbncqlvJG1tK+X3bOr4538mzn1/m6S8v8/0rh3ly7yBP7+zj6e0eHt7s4cGt/Tx97QS8dYn+ty/x9O2LPHn7DE9+eoSnb+yj/40unr3exdN7rTy8tpOHl7fy7bl6vjpdz5dnt/Pw/B4+3lXOJ+e2cbhrGRVbXyJnyxRyG+eR3TifoqYYSnctJKZsCCl1o0leM4YpGUEMmW1h5JwA4nNfYl1LMVXbcxgzMwLBMRDR5uMFLTl8MQfoCRpuxxVhwG+YGU+UEf9hFq+Lx7oJHeMidIyTsLFuQkY7CIyyEDHaReBEJ6HT7MyaE0hTUSyXalZwNC+RffnRdBcv4MjqJI6tTuFs3TIur8vm5qZ87m4p4fUdFfy+YyOfHGrgm9MdPL64l4fnO/ji+G7e79nAz3ZWcaUyi8uVy7izZiVv76jgjx3r+PpMG89+eo7+X1zm4b1DPL7TS//tvTy73cPjG908uNbNo1sH6H/1JLxxBt46z7O3zvDszSPw5n54o5unr7Tz6GYjD6/u4OElL+hPj63j89NbeXZ3P0/PN/Pt63vZ35VBSf10infOJ2fLfFZujyW6eCwLVw5lQd4QkqvGs3z9bNIqZzFhUQQBw60MnuBh2NQQHOEykluF6FAh2VQMEK0+WPwFbMESkeMD8Qwx4T/cgt8wb+8cNsZF+Fi3F/ZoJ35DTTjCJRyhEiHD3bhH2vGMNjNmnJ3NOQu4WLeSS5XLOFaaREfBPA5WJnCsJpWzdRlc3bCCm5vyeGVbCb9oquIv+zfz2eFdfH20kftHG/jHga38rqmSu2uXc74sjRP5iVysWMKtmmze3lHO+50b+PZ0K/2vHOfJq8f57tpeHt3o5sn1Dp7d6OTJ1U4eXerg0eUu+m/20n/nEP33jvDsJ0fhtT6evdoNr3bQf6+dJzf38OTGbr6/UM835+r5+Egd9y838uTlvfTf288/ftJB38Fciupnkbd5ARnVs5m1dDR+43S8lBrK/KwoEgonMD15CK6hehSPCsmudP8uAgAAIABJREFUQbCp0VtV6K0qBJsK2alDceoYYPbosQV5U8D8hpjxjzITMNxK4EgrISPthI92ET7aRdgoJwFDzZj81ZgDNNiCRfwjHXiinHiG2YgcZqUwaSrHarI5XZLO4cJ4OvIX0rcqkeM16Zyty+DSuuVcXZfFy5vzeae5kj911PLnzrV83L2RP7es4d0dpVwqTuBg5mwOrVjMxVUZ/GxHBe80VPL7ljX8o287D0638ez6AfpvHeTh1W6eXOuk/0YnTy41c//oNr48sJnvju3mwekmnlzuov/mfvrv9NJ/Zy/9d9p4druZZy+38vTGHh5d3s635zbyxal1/O1wLY/udtH/Rh8PX+nhg1eaaepYQkVDHLn10YyZH0DEZCchExRGzLHzUkI4flEqzAE/wuIZhM2txWTVIVt16E1qZJv3OrRs02Cwaxhg9RexB8lYg0ScgxUChlkJGmUnaJSNkBF2AqMs+EUacQ82YAvW4wgVsQbpsAbp8R9s88KOsBI42MzcKRHsKV3C4dKlHC5Oobswhr5VyRyvSedUTToX6jK4XJfBzQ3ZvLm9gF/uKuGdHaW8XV/AG2tXcqUkhZ7UGbQmTqEvZxFvNVTy84ZKftday/+21fF533YenGii/3IPz24cpP/aXp5ebaf/ejtPLzTxSXsNv16fw18ayvhq3zqenm3m6cU2Hl9u48nVFp5ea+LZ9Uae3WrmydXdfHd+M/88tZaPj6zm05MbeHS3kyev7efha/t4+8pmNu6KpXjHYpbUzCRgnMCQyU5CxitMXBzMvJSRmN3/g8M9kPDBCoMHm3G7dZhtOkw2PbJFjcGqQbKqESy+XtDWABFXuBH/oVb8oyx4hppwRRpwhAg4Q0U8gw24QkVGTArCP0LBHSbhCpMIGWoncIgDvwg7zlATfgESiTNG0pSTRG9RKi05C9lbFMex1V7QZ2vSuFCTxqU16Vxfs5R7a7N4pS6bG6uWcjYvgZ6UWTQnTKM1ZSaHcmO4uzGPG7WZvFy7jDfW5/BBSw1f9W7j0ckW+s930X+hg6eXWnl0vpH+C03c793I2+XJ/LpmCR9uy+Of+9bx6OQuHp9t5MmFRvovNfLsSgP91/bw8NIOvj2zia9OrOHTY7V8cXYz/W/08t3tDu7f6eTKgVLWbF9ESUMM8/KGEzpFZtgMF5NiBjM5Jhxr0ECc/i8QGSEwfIhMVIREaLAam0ONy0/C5hKYMGUYVn8JweLDAIufiNlfxOinQ/FoEJ0+CK5BKP4qHCEirlCRyDFuJs8ZRsgwC36DZfwjFAKHmAiJshEQYcEdbsUcpGD1lwh26YkeEUzm+HCKZw2hsyCW46uXcHp1OmdWp3CuOoWzVclcWpXC1cp0LpencSY/kd4l82mInkxryhy6li+mZ/k8ejLn0JY0hYPLZnMhP5Z7q5bwbn0Bf22u5fOeLfyjZxPvN1fwl/ZK/rG3lv7Tjfx2TSZvFCzinaokPtxZyFe9G/ju2DYenN7Bk/M76L+0k0eXd/Hg4ja+O7OJr0+u5aOD1Xx+dgsP73Xy1fUmPriwg4PNy6jbGU1JYwwpNVNJLJvCwuyxvBg3mBlJw5i+MJKwcC2RYRqGheuIGqwhPMQHh2MgIWEmFiyeRM3aAjwhCqLFhwEmPxmTn4zZY8DkkjA69Nj8JKweAWeIgiNUwjVYJHCYgcDhIkEjFAKHmQmIshA03EXQCA9+QxzYQoxYAw3Y/EUcbgG3S82YCIUdeTGcqFrC2apkzlYncXJVAqfKk7lQmsz5okROFsbTmTGbrTGT2BY7hZYlC+jIjKVpaTRbYmdQM30k66YPY0/0JE7nxXGpKJ5XVmfwyqqlnEyfyYHF47lbnMiX+zbSf6mN9xqLuJ63kDuFcfxiXRYf7CnjiwPruX9sE9+c2sT357dw/9pOvr+2nQdnN/DlkTo+6Knh9W0r+G13CT/vLeBgbyY725KoaYyjtn0pKzYtJKN2DomlU5iSHMnIuaFYAwVsNjXhASKRIVqihoiEhglYLGpsVi3hoRZGDHPhcGkwOzUMsAQZMAdImD0iVj8Ze4CM1SPgCJRxhZvwj7IQOsZG+HgroWMVBo+3ETjCRMBwCyGj/Qke5Y//UCfOMAv2YCO2QANWfwlHgEiQR0XNklkcLkvmXGUypysTOFERz8myJE4XJ3CyIJb92fPZOH8k6xaMYmfSNNoy5tOcNof66KnUzh1P7czR1M8fR2PcFHqXL+BsURIXSlI4unwRXTEv0hMzkd9sLebphTYeX9jD3/at5nLeAi5kzeV2cRy/3JTNXztW8fnBOr4+uYFvz9bz7eVtPLy8je/ObeCT4+u511pKZ20iZ9tWcmZ/Fh0Hl7KpPZ61bQnUdqaSv30Rmetmklg+jimpYcxMGYdWeQGz0ReX+QXCAnwYPcJIUJAWo9kXo1mNJA9CVgZitvkgmH/EAHuYjClQh+zyRbS/gOL0weavJ3ioldDRLkLHuggf72DwJDtRU50Mnmhj8EQH4RNchI0NJHR0IIHD3PhF2nGFWXCGmLAHGrAHiLidvhTFvkhfWTJnqpI5VZXI6epkTq9K5lhRPIfyY9i0aCRV08OojxnN7pTJNKVOY0/yVDYuGkfN7OFUTx9K9UtDqZ8/jj2J02lNnU1n+lya4ybTHD2OvvRpfNi5mkfnd/Hk8m6+OrGeG6WLOZ0xgwsrZvFaTTLvNRXxSe9qvjy2lm/ObOK7c5t5dH4zX5/byHsnN1GbM52gkEGkrZxIy8ECWo6tYFffMrb0ZrK2O4O8bQvIWDuVpMoxTE4KZOycUCTzCxikgfjZBhEe6MOEMRYC/H2RlB8hmXzRSz6IihrZ4ovk+hEDnJES9sE6HOFqAofLDBnnYvjEQIKjbJhD9CghGuxDRMInOYl6yZ8xc0PJqU3ixehhREwIJmxsEEHDPQQM9UaaucMsOIIUrAESfgECydOGsL80hZOVSZyojOdUdRInKxI5WBRL54p51C0YxvqY0dTOH8K2hHHsTpxIY+IktsWOY8P8kdTOiqJsUijlL4ZTOXUo5RMjWTUhlC0zI+iKH8Pd6ng+aM7jywMVPDqzjm+OV/OH3TlcK5jPiYzJvLwqhvdaivl4fzWfHVnD/TOb+PZsPd+fr+fzsxt59/gmXhrnwBakQgn1IS73RVpOrGJDRxaJxZMp3p5K8Y4UMtfOJ6HiRV5KGcyk2WEYzC9gMgwiyKVhaJiOiWOt+Pv5Ipp/jM7kg2DUIZpEJLsO0e8FBjiHCDgiNcQsf5GlxfOYumgo/kOMGD0ajP4alAA1lhAdIaOdjJs9hLSCxbQe3syKVUmMnzOSweNDCBru8cIe4sQvwo5fuBVHqJmgcCuzRvrTVZLC0VXJnFydxOmaZC/o4miaM2dQOSeC6nlDqZo3lPr4CWyNn8Su+MnsTprEtpixrJ0dRcWkMMrGh1I6Nozi0WGUjfBj+9Qgji+ZwM/XxvPLtYv4c8MSvtxfxOe9xbzfkscbdSlczJ3J9dIF/KG5gL8frOXLE+v58tRG/nlhM/cvbuGj0xu50lTCqFAJq1ONxU+NI1jF6HnBRM3wQwwciC1S4MXYUaSWxbB45UtMWBBO8BADsnEQJqMKp82XiHCBcWMduN0qBPOP0Zm98W2SWUS0a5m0aAgD/EYaCRlnZHnlQiYvDscdqUPxUyM5NMhOFYpbg+LSorj0mDwCs2ImUbY2m4r1OYyeMYyQ0QGEjQ4keIQfQVFuAiIdeMIsOMOtuELNTIiwsyc3liOVyRyvTuRYVQKnKhM5VLyI1qwZ1MwfSsn0cBIjjSQPsZI7Pow188azOXocWxaPZdP8UWycNZL104ezdfZ4ts2ZxLYZo2iZPZSTaS9yNWcqV3Mm8c7GJH69LYOfbkjnrU1LuF46lwv507laOpffNeXy90O1fHlqE1+e3sQX5zbz5YUtfHRuC31rlzDET4fbT8blpyc0UiFyiofA0RZsoSKWAAnBrsIcLBM02kPwKBtmtwpBUaGY9cjGgTg9KsIjFUyWgYgWX2+AilmDbNFi8tPjjJQY4IySiJhiZ/yCIPxH6DAH+2DwaJDsgneqsWmwOGVMDhm9okYt/gijQ41/uELgcDehowN+cLR/pAO/wTbcoWasoWYsQUZGhprZkD6bQxVJHKmK52hlPKeqEjlWGsPelbPZED2KkumDiY+wMF78MbOdBgonj2Zz9CQ2zB1N3UtRrJ8WxdaZo9kxcwyNsybQNn8KrfMm0r14IvvixtObNIGuxAnUTQ5j3fSR9C6dxsnsiZzNncLlkln8qb2Ajw/W8OmxdXx6fB1fnd3Kpyc38Kfja2mpjGNohAFTgEDwKBep+fMprk8jYcV0Js+NImK4B4NVhc48CJ3dF73tBWSbL5JVRK+I6BRfZOsLKLYXkEwDkSwaJLMKg9kHxeqDxU+DLURkwOBJTkLGmrCF+2IOHoTJ3xdLgIDRLWJ26THaNBitAkaLhF7SoNa/gMGiwmhXYQyQCB3lBe0/1Fs2POFW3KFmbGEWLCEmgj06cuaOZF9FEodWxXO8Kp5TlQmcqIjjYOEiGtOnsT5mAhWzx5Ac6WGOw8jKcSPZlT6PlmUL2ZU8k22LX6Q9ZTaNCyfStngyB1Lm0hE/m76MxfSkzqE7dTbVkyOYovsfZlp11E4N5uiycdyrjeUnG1N5r6uUD3ur+OhwLf84sZ5/ntrMX4+t5ad9q1lXNp+xU/0ImegmsXghJduWsrZpOesac6jcmMm4KaFY3RqMTg2izccbSmDxRW8W0ZsN6ExaJLsawTIQyeKDaFJhsGow2VRYnL7Y/DUYPRoGpOTPJnikCck1EKNHjStYIniIFWeQgNVPjdntdbVs0aE3aFGLPghGFVrDQHQWHwKGOAkc6iIoyu0dxwfbcIaasYQoKMESTn8NM8d5aCiO40BFIsdXJXCiIoZT1Ukcq0yitzCG1sz5NGcsYGfSXHJHDSY1xEPN/IlsS59Pa14yHQWpHK3OoitnIQcLorm6NpMz5SlcrMzkcHY8rQmzKRkdQlqYmbrF4+hYMpkrpQt4Z+dK/tRRwZ/3V/PB/mr+emgNnxxdy+dH1vGHY+s41llERV0cSbnTyKpYRO3ubNbsyWRj63K2dRWxdlcuEWNd2AJFLB4Rxa5FsqoQLb6IZi2iWUCyiEgWHaLFB9H6ApLFF8WuxeIWsPmJ2P29DwIGhIw2YQzwxeSvQXFpCBvmZtKMKMKG2bD5azE6/vUMTIVa8EUr+6ISfozG8AKyQ4MjxIR/pIOAIc4fIFsDDZiDDBhDJJyBOsZFmalMm0ZvVSoHy2M5Wh7N8coETlQnc7QimQNFCezNjWN/Xiq7kuZRO2MCFeOiKBg5mDWzX6QrdwknagrYX5rGkaolXN9SwOmyJXSlzKEtega9KYs4mZXIK3UF/HRbOdcrk3h9w5LnkGv48/5q3t9XxZ/7avjwQA0f7q/lFwfWsHtDGlPnhTBxfgTxWdMpWZ/G+uY8GnsraNhXTW5lMn4RJqz+Mo4AI2anhGDyRbCoEMxaBLOAaBERzHr0ZhV6izcNUjT7IFtVSBavrG6RAZYQDaYANSZ/HUa3nuHjwpi9eCKRo9yY3WoE00BEky8aaRAqYRAaaRBaeSBGhw5boAFHiAlHiAlnqBl7sHc6tATIGAMklEARZ5BIRLBI9KQgWssS6CmN4WhFLMdWxXGiOonjVSkcLkvicGkqh0uX0JObRFPKArqiF7J75gzKooZSM2kC62dMoWrySOqmj6Jx8TTa5k1j3+LZ/LS6jPuHenh86gBPz+3n0dkOPuldz4f7a/n48Ho+PLCG9/fX8N7+1fxvbw1/6KniN501XG8qZ/60QFwhWsyBOuwhIv5DjYyaEUxi9nQqN65gTuxkDA4dgkmLYhVRrCJ6oy96ixq9RYPeokdvEdCZ9WhNarQmFYLFB8nq63W+2SujXc8AY4AGk78exa3H4NDhCTETOdIfd4iE0aFGMA1CMmvQK2o0kg9q8QWMDp03RT3Q8APcf8kSIGMJkL3xbEEyjmADAf4Cw4NENq1cRM+qRA5VxHBsVRzHqxI5VZPK8coUjlakcag0hYMlqXQsi2ZfXDQ90TEciE+iZ1EcHbPmsWvMWPpmz+bNnBw+3rCR71pa+KatmW/3tfHoRDfPruzj2fUuvrvYwGcnN/PR0Q28f6CWP/RU8/uean7TXcUv2yr4WccaGkoSCA/SYfHTY/STcASZMHkEFI8axe2LyaNHMKnQKxrUgi+iQYvRIiIYfdFZfBEdOvRWDYJNj9asQWPSoDVp0Ft8Ea2+CFZfRKsawaLG4NAzwODRoXhEZIeIwS6g2HVYPDosHjUmhwbR5ItgVKE3aNAZVIgmlbf2BEjPt1J49Z+gzf4SZn8JW7ARa5CC3V8kJFAgdc4wWkpj6SuP4Xhl/HNHJ3G4PJ4jFUkcKk3icFkKh0tS2JuyiM6Y+XQtnM/BhTFcjEvhVysK+ayyju9qN/Bg/Sbu12/iqx1b+aZnDw9Ot/Hwahvf3djD11d28/m5rfz16Hp+31PJrzoreKdzFT9vq+CNplKuNaxi4Th/HHYfLAEKRqcBySx444vMPohWFbJVh1ZWo5N1aPUa9IIag6JFNKsIGekmZKQbU6CA5NKgNg9CdAhoLTp0ln8f+uutvgh2FYpHzwDJqUew6dEYNYhWPYpdj2LXYHKqMDq0iCY1WtkXraRGNGmweWRs/iL2QAFbkOH/DdpP9NbqQAVzgAH/IJkZ4/zZVRhNb3k0R1fFcrwqgRPViRyvSuRQWSyHyuLoLYzmcFkih/PiOZgVy97EBfTGzOdiciI/XZ7J73Ny+KAwj7+sKuBvGyr5vHkTXx/czf0zjdy/uIv7V7bzzyvb+fTsZt4/XMev967iF+1lvLGnmFd3FXJnRyGHN+YyxKPC6adHdskYHSYko4hOVqMx+CCatSg2Ga2kQSto0AlqdPpBCNJAjE4V7iEKKbkLcAwWEVw/Rmt7Ab1dg9aqRWfVorOq0NtUaK0DMXh8Ufx8GCDYBbRmHWpFg8agQbJoka0qDDYfFJsW2aJDZ1AhKDrMThlnkAlnkIQj6P8ftMVfxhRgwBig4Ag0MDbKxs7iGPaXR3OobDEHSxdzqCyaIxWxHKmI5XB5LPsKFtCTN48DOfM4tHIR+zMXcCQrllNZ8VzNTeVWTjKv5CfzZmUav9tRzEc9G/jkYD2fHdvC16c38925zXx9fjOfnKnnfw/X8Zv91fyicxWvNRRya+tK3u6u49jOMiICtFjcWhS3gslpxmg2ICp6BJMGraxCb9Cil7Vo9Sq0eh90wo8RpRcwOAZiCvYlceVMElfOIGScDclvEDqHLzq7Fr1Ni2DXorX6IHtUTJofxbKSRQyQ7SI6oxatrEFn0CCZNc8drcbsEFAseiSzFqNDxB5gxBFsfL7wxgvaHmz8AfS/SobJT8TkEbD4i5gCZMwBBjyBCqMjLTSUJbKvLJa+smj6SmM4UB5N3/NrCUcrEzlYEsO+3HnszZpN59LpdCx5ieOFsZwsjOFMQTRXyuL52ZYc3t2dz7uNBfyutYQPeqr5x7EN3D+zhW/PbOab81v49NRG3j+8jl/tq+Wn7ZW8vDOPNxoL+PTCLk7sKCTCX4vVLSK7FEwuI6JBjVbyRTDq0EoqVLpBaAUVWsHXC1r0QTJ4I5DNAb4Ub0hlY2cBq5uymLg4HNnjg+IUkJwSkktAcKiwhempa8ijbGsqAwxWLXpFjc6gwWARsbhkrB4Rs0vnjWKzCRhtelzBZm/7Fm7CGirhGGz8odOwBMgYPcJ/y63H4i9iDpCxBhjwC1AYF2mlsSyZntI4ekti2FccTU9pNH2VCRysSuRwZRKHS+Poy19E1/LZtKVPoy1tMn0rZtMcP5qGhZEcyJjEzep4Xl2Xyk+3LOOdhpX8pbear07X882F7dw/v4375zbz96Nr+eOBOt7qqObOrkJeacjn72c28+DWHo5tyiLc6YvNKWNwmTA4RARlEFrJB52sQTRo0YnPIQu+6EQVekmNpOgwmrWYnYOIXT6Z+p5Cth0qZXJ8JLJ7EBanjMEpIbn1SA4VRn9f4nKmUNWYzgC98ceIJl8MVj0mhwGLS8HmMWDzk7B7FGweBatHJijShV+EncAoB35DrLgGm3GHW73DSYCM4hZQ3Pof5AUtYQ4wYA1Q8AtQGBmq0FCaRHdxDPuKomnNmUND5nSasmfRVbiIg+UJHK1I4khxHHuz5tCYOJHGhLF0L51CQ3QUjYsiOLx8CjcqY3l9XSq/asjlo75avr+0m0fX9vDgSgP/PL+NL07V89dDdfy6q5JXG4u5u7uA945s4OHtFr67vptjm7KJcKuxOQ3ILiN6kwZBGYRe9kUnaxD+D9h6Sf1v0BYdAWEmXlwQxYLMCZRsXYI1QofJT4vJLiI59IjOf10cHcjomYGsb1/JAMk2ENmmQrZqMdgEFIeIySVi9UjYAxQcAUacQSZMLj0WPwlXuAV7iBGjn/gcroDs1CE5tD/8rrgFjG4Bi593D5Y1wIjLIzHYrWVncSKdhTHsK4qhMXMGG+PHsilxPLuXTWdvwWKOlCVypDievtyFdGa8RNfSqezPnEZXylgOL5/CxZL5vLExnT+1FPHZkXU8vraHZ3fa6b/dzneXG/j0RD1/OVjHH/dW8bM9xdzesoK32yr46soeHt9u4eHNPZzalkeEW43VIWNwm9AoKiSTD7JJi2DUI5kEJKMewaBFL2u89dqgRVB0yCY9Nj8Dk+eNZszsSKYnjMMYqEV2aFFsIgangODQINk1yE5fTEG+5K6NY4De9mMkuy+SQ4fBKaK4BJwhJoxuPbZABcWl8zrUpUO2q1GcOkwuAcGqQm/VPJcavVWD5NChuEUUt4jJI2JySxj9DJg8CmaLllCHhs25MXQVxXKgNIHWFfPYED+O+qSJbE2dTEvWXLpzFtKXH8Op8kROlsZxvS6de5uWcas2mVurE3ilLpk/NhfyzyNreXB+G/23Wnh8bQ+Pb7Ty9xP1/KGnil+1V/B2YzEv12dzZ3MWHx6t58GNFp7caub767s5sz2fMIfPD44WzFoMFhUGix7JLCJZRAxWCYNVRjQL6BUtOoMWnaLFmxOox+iSMPmLWAINKB49BrsOxaZHdui8WdNWjbdNdPkQPM7IAL1tEKJdjeTQIdo1WAMNDB7jj8lfjej0RXZ70x0lhwbRqsZg12J0CIgWDaJNh2DT/iDRrkNxSyhuybtywy1j8jNh8TdjsekJsqhYs3Qu7fkx7C2IpbsgjqaseWyIn8i62PHUx09ie/xk+nJjuVCVwpWaNF7esIy3d+Xxcl0Kt2vieXVtEn/dW8EXfav54lAN356p5+uzW/nyzFbebS3hte3ZvLJtJTfWLePG2gzeaizmmytNPL3dSv+tJh5db+DczkIiPRocbiOiQ0Gy6lEsagwWPbJF8oK2ySh2A7JVQjDp0Sna55srNIgmLbJVj2wXMTgkFIeIYtdjcYlY/EUUlx6L24BiF5EdKkTPjxigt2kQ7Lrn0iC7VQQMNxE50cGUhaMIG+OH4qdDdKgRLd4So5i1SGYdgkWHaNMj2vToLVpEmx7FJaO4ZEweg/eBr58JxaVgMuvwNw6iKmUmXUUJ7CuMZ19xIt1F8WxPn07NwlFUzYpi0+LxHClM5FRpHGfKYrm9filvbMniTm0iN6uiebkmlt835vC3jiLeb8nlw+5S/tRRws92ZnN5dQIXaxK5tm4Z56vTubMpmw8OrOPJzTae3mym/0YjD6/u4mpTBUP9dVjsIpLT+F+gJYuEYBGRbDKy3YBokxAsAlqjDo1Ri1ZRI5jUSGY9kklCtsgoNgmjQ0vwUBtBQ2yYXIL3s85t8Trc84K3j/ZKh97ui+KvIm75dMo3ZbCkMBZ3pBnJrUFn9UFv9kG2aBEVFbJZi2DRIdlFRJuA3qJDtAn/AVrG7Cdj9jdjdCuYLTpCbFqqU2bSXZzIvsIE9hUnsrcogbbcaLanT6d6znDWLxzDrvjJtKe9yN4lkzmY9RKnC+ZyqWQh5/JncjZ3Gm/Xp/Lb7Ut5c20c92pjuVAyl6Mrp3OqZCEnyhZzpjKZy3WZvNVUztcXm3h4tZmnN5p4dnMPD6/t5uy2PAY7fTGadcguk3dQ+0/QVgHJLiE7ZCS7hGgV0Zl0aIwaNIoKvdEXyahDUgQEgw6nvwWHv4TJ44vZo8bo0GJ2yNhcFhSnhOzn89zRNg16m9o7Ntp88R9iY/CYABwhRiS7GtGmRjD7IlpUSBY1glmFYFYjmPXINgnJKqAzer+/YXIJmN0CikeD4q/CHCRidAk4HTrGD7ZQlTyV7tI49pUk0lOYRE9REl158XTkxrE5YSrrFo1nw6LxbI8eSWPcaNqSxrF/6WQOLH2RvcljOJA6jjM507mQO4NLBfM4vHQavenTOJw9j6MFizheFsfluqXc2ZLLh8e28931Th7d7PC6+kYLj280c2lrDkMtL2A1axFtRkSbAaNFwmyRUSwGRJseg1PE6JKRbPrnRxC+CIoK8XmdlkxaRLP3K28zF08iLScGS6AOo9sXo1OF0anFEehdqDlkopsBBpce0a5BtGt+6B4EmxrB5i0VklWNZP2/XwtmNYJJQLZKiGYvaINdh9ktoji12IIkJI8Ka4iCySUyJMLF5KEualKn01kUy77iJHoKk9lXlEJ3fiKdufG058TSkrWYhiVz2Bk/nj3JE+nNns3R/AX0LJ1KZ/IEDmdO50TOLI5lz+B49hwOZszi6IpoDq+M5URpEhfrMrmxKZt3Omv4+loX39/s5uHNDh7dbOPx9RYeXW/mrb21jLSpsJl0iFblOWgRk1lCscjeDzOHd/GP3qhCJ/uiFQahE32fdyFe0LJVg+RQEzE2gGXFCUyeP5Lx0yMY9WIYQ8cGMSt2Ms4wAwHDFQaY/CTE57cg/wVbb1V5//YvF/8/QesRzQKCSYfOqEapI/npAAAT0ElEQVSr+KAz+iDbNBg9EtZgG4qfibCoEMaPiSRm6gjWZcxnb2kKPUX/Br23IInO3Hi68hLozI2nY2Us7VnzaMuczd6cBRxYuZDDeYvpWTqDfUums2/JNA4sm0HPkhm0p8ykb2UcJyuWcnFtDlc2ruTOtnw+ObuH72728O21Dh7d6uTJrXae3GzlyY1W/na+iZeCZVwmPaLZgGwzoNj0KFYB2SYiPW/PJKsareKLVno+HQoq9NK/QOuQrVr8I+y8OHcU7kiFoBEWgoZbCBvlxBNhwh4qYgvV4zdMYYA92ITRIyLY1D/0wJJD63W5RYXBrsVg1/4XcK/UiGY9gknvXQSjqNAYfNEpakSLDmeIB//ISCbMnMGM+XOZO3MKLw0LYVdBGu35ifQUpbC3KJl9JansLUqmqyCRvUXJdOTF05EXR8fKWDpWxtC+YhF7V0bTvXwB7ekzaUqcQnPiZNrTptObE0NfQRInqpZzpjaHc3U5XK3P5ze9m/jySgf3r3fz4OZeHtzs4PHNNh7faOHx9WY+u9xGTfIMYmZNJjg0EKvTiNkhYnRIyE7JC9qhxWDXoTdq0ElqdIIKnaBDMOgRjQKiUY9o0uEINrModRZDJvphDfXFHqbDHSljDtZgCdXgN1whcoqTAdZA72Jdk5/075Lx3OGyXYPi0KE4dMg271qj/wQt2wQkq/Dc1Xrv1h2DBq1Bi8FuZ3HqchanLMPm8ceiiAy2iezMT6O7OI2uwmS6iv+tjsJEOouS6ChMpC0/nraV8bTlxNGeE0tnTgx7c2LozFxA+9K59CxfyKH8eI6WpnNkVSZHV6/geE02F9bncm9XOZ+eb+Xr6918e2MvD2/18OBmBw9vtHpLx7UmvrnWxp8udHP9SA/nTx7lyOH9LFw0C3ewE3OADaPHgGT3/m+yRUQva9GLavSiFp2oQSdrERQ9glGPbNczfuYwXooegTNShSVsEI5INc4oDRFTbIxfHMqk+Aivo+3BJqyByn9Nd6Jdg8Gh/QH0v5z9n2VEtj1/q1nE5/VaRi2pUWxGQqNGkb9qE+OnL0AjKejUA5k8JIDtucl0FqXSWZhEZ9G/1V6YSMfzn17QcbTlxNK+Iob27Gg6sxaxPzeWvtx4jhYmc6I0nWOrMjhancXh1dmcXruSa5sL+NPBbXx9tZv7N/Zy/3o3317v5Psb7c9BN/P0RguPrjfx5zNNtK0uomnDOnpbmzlyYB/d+3sYO20qRrcVyaZgdBgRTaJ3QpTU6CXvmYfeoEU0iogmEb1ZhzlAz7ToYUyYF8DwmQ7GLw5iSmIY09MimLl0CLMyh3tB24KM2INNRE0YjGew3Rtz/BzyvwD/67Vs0zyHrEG2CSh2CcVuwGCTMVgVBKOMXpFZnLiEtVu6WJSUha9eRNC8wLLF02gsSac9P5GOgkTaC/9b/w06lvacWDpWRNOZvZju7EUcLkzkREkyZ8rTObtqKSerlnG8Jovja3M4s34lb7XX8uWFVu5f7eLr6918fbWT+1fb+e5aG99fa+bhtSae3mim/2Yj/zi/h+I5E5kRMZhlCxdRuiKXa1ducfrSDV6cOQuj04HBavK2ewYtguyLIA9Cb/D11mijAckkozfrEe0+DH3RybKyWaSVvURq+VQSSscTWzyKmOJRxBSPZYAtyIjZX8YaqOAX4cASqCA5dcguHYpTj2z3bh5SHN4xU7Jp/y27jMFhQHEake0Kss2EYDTgCQkhI6eMVeubScsuwWJ3Yld0VGREs6c4lba8eNrz42grTKCtIOH/At6WH09HXiydubF05cawd2UMvXmxHClK5ERpMmdWLeHMc9An1mRzesNKbu4q4y+nGvjiQgv3r3Xx1ZVO/nmlg/tX2/n2aivfXtrD95f38PR6M8+u7eDRjQ62pM5hhFlhiM1JuDuYhp3t/O69T+g9cY6gocMQTAZkk4ho0CAYfNArg9ArKgRFi2SSkEwGZJuM5FBhChhEYs4k8tYvIGvtDJatncbStZNJWzOJpOoJDJBcOnQ2FVqrL3q7GsGh8Z4+uXTIThHZISE7RCSH+HwKFJDsAqJNRHRakF0WDG6TV04zOrOJ8OGjWVa4mtL1e4hOWUFQQDCToyKoTo+mITeJ5pxYWvNiacmPpSU/jraCBDqKkmjLS6SrKJWuohQ6n3cgXXlx9BQk0FeczKHiJI6WpXBs1RKOVWVyvDqTkzXLubwpl98d3sanl9v54moHX15u5/6VDu5f6eCfF1v45nIr315u5sHVVp7e7IBru3l6u5WfdNQxLdhOgNGExxlARcUG3v71h9x4+7ckZOUgmGRkgxrZ4INeVqEx6Lz3OCwqDFYBg0VGscqYnHpM7kGEj1LIrZlDydaFrNg4k4wN00haM5HEmgkMGGT4MVqLLxqLDzqbGp1NheDQIrn0GJwSsl1EtOoRLDq0PzyA9E6BssOA4lIwuo0YPUaMHiuS3caMxXFkFK8mv3YnKVklLJgfw/SxoylMWMCW7AQaVsTRkBNDQ24MjXlxNOcn0l6YQltBMh2FKXQWpdJdkEx3QSI9hcn0FifTV5rCodIUjpancrxyKSdqsjlVm8X5dTn8tH0NH11o4x9XOvj8agdfXGrnq8sdfHWpjX9ebOHriy18c7mFh9faeXqzk2c3m3l8o5kH9/poL0ljqFUixB3AnuZe7r71v9x65wN29xzG4uePYhKRZF904iB8RV80ii+yVY1iEzDaDChW2Xun3F9D5GgLM6NDKFm3kFU7Y8neOJO0uheJWzWOATqLGsGmxeiREe0673mqXeeVRYdg1nqXJhrVaBUVatkHraJCNGsw2b2ZQlY/BZPHjNnfiSkgkEVpmSSuKCN71RYWJueQkr6CSaPHkjp3OpUpC6nPjGFLdjRbV8SwIyeW3XkJ7MlPoqUgmZb8JNoLUugqTKG7MJl9xakcKE3jYHkah8vTOFa5lOPVmZyoyeb0mmxu7Sjnd4e289H5Vj6+0MKnl1r5+7km/nGumb+faeSzs418eX4P9y+38PBGB09udfH4Vjv9L3fy9N5evrjWRdmCCYwODuLarZ9y992/c+En73PgwiuMmjwLwWBAL6nRit5teFqDD5L536BNdgWrW8YdIjNuajCVNcmUVi1iZeVM8tbPZlndNPK3L2aA0S2jM6vxj3BjcIqINh1akwq14oPepEYwaxHNuufSolNUaA0qjHYBk1WD2a7D5JQxe+y4w8OZnZhGSl4ZiSsrWV6+mRkxy8kvW8/ihfHMmzKZrEWzKE2Yzeq0+dRlLGLD8mg2r4hhZ24ijflJNOYl0lqQTEd+Ml0FKfQUp9Fbmk5feTqHKpZwrDKDk6uzOFGzgvPr83izfS1/PLqLP5/ew0fnm/n0UiufnNvD38/t4ePTDXx6poHPz+/h/pUWHt7s5PHtbr6/3cGDG808u9tO/8vd3Ni1iuQZU7hx9+fcePczzr/5CWde+SPLiusQLU60kh6NpEIrD0Jv9MFg1WJySJidCiaHwbvHxupL6FAbyclTGT3awouz3BRvXERe/Xzyti5mgMEmopZ8MNgEtIoKvVGN1uCLRvb1Hgea9RgsegwWAcUqIBq1GG0igWFudAY1WoMOjWLA7B/C7LglRGcUkJxXTezyVWSWbmFWfC5xGaVk51UxfswE4mZOJXvxDAriZ1GWMo+q9IWsyVjE5hXx7MxNoDE/iab8JNryvVfB9hansb80nb6yJRypzOBY1TJO1mZzqjaHa1tLeLN9Le/ur+e9Yzv58HQDfz65k7+c2sVHpxv45Gwjfz/XwBeXmvnmWhsPbnby8FYX397q4PGddrjTSv+9Hs7UZlGalsilW29y/Vefc+K1jzhy+4+0Hr2JPWwEOrMVnUFEULQYLLofcpIUm4jRLqHY9BisGgxWFQ6bBrvtBYKHaFlW9hKFmxeTVvUSA0STDkHRoJF8vWetRi2iSYfeoEE26TBaBIwWAZNVRDHrkRQNRouAoGjRWKzYQiIYPzuOZcXrySrfyuykAmanFLGkaBMZRfXMTy1lTlIhS/NqGDvhJaaOH0fi7Cmkz59Cdsx08hNmU5o8jzVLF1GfFcPO3AR25ybQVpBKZ2Ea3cVL2Fe6hL6KZRypWs7x1VmcWpPD2XV53Nhexk9a6/h593p+27eZ945t/wH0hyd38tGZBv5xsYmvrrbxzY3256A7eXCnjf57nXBvLw9u/39dnddTFAgaxHm9EmFgGGYYEMzueaW1llkRFIogphMliOQ4xMEBRjIyCCICisKgZERyNKCHKLAIimDYUsxpMYA5rKeoC/u7B7b24R76H+jq7+Xrru5ycgMc2R8fx53Hr+i8/Y7mgVecvv6OM1eeE5Wax7+WmqNrYIjU2BCDKSIkxroTF20sRGIsRDxFB5GhAH1DARKJAAMjTZZbzcZbaUdo6hZC9zigoakz4ZNp/59loysWIJII0DeYgFiqg0iijZ5YC6H+ZExmmbB8vSP2flH4x+wnKD4fH8UBrJ0UWGwJwTMsFZeABBz8ErHbHoGzfyyOboGYLl/BOvPlOFitwm2DBX72VoQ42hLpYkeS1yb2yhzICnQkL8SVI3IPiiO8KYvypWKnL9Wx/tTFBdCYGERr2g66DsQyUKDi9rEMHtVl86Qhm6HGbJ417Z9QdcsB3p1R86HtL6I7CvneWcS3jkP8+cth6D3Gw6oDxDusozznEL8Nf+Dsr09puDxM+fl7HG27QWbpCYpqW4nZtYdFS1ZgZCzFwETvb1UbmAgRT9FF30iIvpEeEiMxQqkWK+zmEaxyIiRtK3F5fmhoCjXRFGqiJdJEWzSRsdMRa/71ZNFCKJmMnlSAyEgfgUQfybQZmFrb4SOPwV2RTkC8mjBVCZF7qvCOyMHRX8USa0/cQnbh4h+NlyINW9cIHGQJ+OxIwtJ6I6bLlrHJwhQnGzNc7Vbjt8kSuYMt8e4bSfPdSqbMiYPBLqjlrhRHenF0py+VMX7UxctoTAjkuCqEtn2R9KqT+LUsnXvVWTyq289QUw7DLXmMHD/EcEsOr07m8r4tn9/PHeFLRwFfOwsZ7SrgW6+asQsFjPfU8J/0WJTuLpxoOUP/ree09j2h5sJTytvvUXXuDtllpylpOM/F608YuPEbyRnZmFqtQWwiRTxVjNhEhMRYD/0pOoiNdREa6iKapstS27mEJDugzHYjpSgEjcn6k5ks1kJbosUkvX8gkExCIJ6EUKqNnqEuuoYiJDOms2ClBWZ2TvhGphO+qwB5cgnhqceQ764gNqseZXoVsmg1LkFp2DorsPeMwslXgVtYEht9YwlJKUC+6xDuskgWLzFnrdkqHCxXsc3KDM+15gRutCR623pSvbaQGeBMTvA2csO2URThwdFob2ri/GlIDKA5KZBTu0M5mxlFT14i10rSuFOZycO6/TxvyeNNawFvWw/z5pSat635fGov4L8dhXztKuRbdxE/eov5frWIH5eK+XyuirxgHzKTd9N59S4dN4Y53feCpkuvaL3yFnVtL6099/nl+nOaO25w5eFHnn/+gwcjb0nNyWW5pSXG/5yJZLoB4ql6EwUzJkL0Z+iwxGoOynRPUguDya6MQkNHooXAQIBAKkRbKkJbKmay1ADDOXOZ8/NK1jn6sXO3moSMMrwV+/FTqonNaiEu+yRRe+uQp1QQnlJBWHIZClUZHmH7+LdHHDYOobgGxuEcmEhAXC4qdRM7kvIIU6ZiY2vPqkWL2bzGFGdrc9yszfBda06U4zrS/Z3JDtpObuh28ne4UhzpSUW0D3UJMpqTgzihCubMnnDOZyvpVSdyvSSVu1WZPG7I4eWpw3w4W8yn9hI+thXysa2AL52lfL9Qzo+ecsYuljPed5QfA6WM9VXyoDaPXW7OnGo8wdVHr+m6/Zrm3iGa+l5T3/2Umvbb9N//xOCzUVp77tLe/4QbQx+59ewDt1+85+qDITLUR1hltxbDOdPRM5EinKKPcKouZhsWE5MhI1kdStxBGRq6hrroGIoQGBkiMJ6O8bylmG92JzAui6SsWlQHWpAnleEhz8E76jD+sWWEpdQRsbeZ0OQKvJX5eEbkokg9RlhSCW4hGazfHs3cpZvZ4qnEyT8J5Z4ylGmlBO3MxNldzqbNriyevwA7s5U42ljiYrMaD+tVhNvbkO7vQm64F0cUnhRGeVIe7UtVvD/1iYF/E922J5yunGj6jyQzWLGXR/U5vDiZz/tzJfzeWcaXrqOMdk/gj95KxvuqJzZcLldDfzV/DlTxvb+Rpt1R5CcmMDAwSO+dEdpuvqTp8jPqe0eo6xoit/oCfXc+cPPpKD03R2gfeEL3zWFuDX/jzstR+h+8pP/+czqu3UKeqGL2wqWIZ85AaCLBZJ4xK9YvZMnaucy3mIaGQCpFPH0WC1bbYu+jQK7KJzq7hoTc48QfOE5IUjk+Ufn4RBfgF1dMeFoNiox6/JNKkcWX4q08TGB8MTv31hEUW4iPIodtsjRmL9rMcmsv7D1jCY7NxT1YhbntdrT0ZiAST2emySwsVqxkq40Nruts8LBdQ+AGC1J9nTkc6UfxTj9KY3ypjA+gJlFGfWIgLapgTqWE0r53Bz0HY7hWlMLdqn08PZ7Lm7NFfO6uYPRiFd8uVfGjr5qx/lrG+msZH6hn/EoD4wN1jA/UM9bfyOvOWjLDZZxpOM7tB6/pvfeWE1ef0XxtmIrzT6jueExhUz89g2+4+XSUa48+0TP4iu7Bl/Q9+Mi9N2MMDn+l795Lum8OceXhCEdPnCM4OpFlVlaYzPuJ+WYL+HnNfBZazud/uHJzoJkes/QAAAAASUVORK5CYII=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9" name="AutoShape 216" descr="data:image/png;base64,iVBORw0KGgoAAAANSUhEUgAAAFoAAABlCAYAAADNhPR6AAAgAElEQVR4nGy7Z1QVZta37zNJVOrhcHo/nHMoh96RjnQQFFCQJqKACAqKDRUEBBtiwQ6igiKgiL33HnvX9GQySaZlkpnMZCYTpVzvh7zvs/4f/h/2WvvzdV/rt/Ze696jlEZ7VCYRakcxMr0AtaMYR08NBjcFWrMYnZsEjVmE2sUelbMQlbMQtYs9ahd7dGYZWrMUnasUrVmCzlWKxkWE1ixCa5aidpaidhajdhGhMYuRG+3QOCtRGOUoTGKkRiFykwiFoxS1swyFUYjaUYDK0ZKQMCXh4UoiQqVMSjFQURZEYZ4Dc0qcqVsWzKxCM1s35xITJyYiXk5Ysh6vaBW+SUY84vU4RSoxhSsxhqowBCswhchwCBLgEasgKs+DmGI3omfrmFLjwqwNoVRuTMEvRY3C3QKZy1iUrraozEI0rmL07jK0ZhEKoxVyoyUqZzvkjnZoXOTo3TRozSrEOjtkRjt0bmMJirdl5+EMtvVH0NoXxOa+QEapTKL/Ba12FKNxkqAwCFE7itC7yXDwkKExi9CYRf8LWWMWoXWToHaV4BXuTFJ2JPGZwYxP98Hob4fGywKNpzUaTyEqdxvcwtQEJphx8JUjcRQgd5YiNgmQONkhdRQiMQhQGAXojNaYXQR4ma0pnexL/ew4lhQEs3xmELXFfhxonsyN3rmcbpvBmbYyTndUUpDqwOQkLWmpJmIT9YTGavCKkOEcJsE5RIJTiBRTiBRTmBhztITIXDMTyryJK3UmvtyJvLowihqT8U02IXO2R+kiR+5ig8LFFqWLHSoXOwyeMoyeMlSONsiNVshN1mjM9ujc5EgdBMiNImQGEUpHGRKNPVoXO9Km+eDkPxqdx3vo3ccw6v8B/n/ApTpbBPIxSLQ2aFzEGDzlaF3FqF3sUTgKkJtsMQfocBtnwC3cRER6ANlzJ7CqfQG7jtVTu206s+rjSSnxYHJFMIU1ccxZPZGqlizyF8eRUhyMa5QKuZMVSqM1GpMArcEaT1cRPiZrEn1ltC3L4erWcgYaMumvy+BIfTpdC2PoXDCeg4vjuLw+lwc7ZvG8q4rbe+cysGkau5rSWTY3lCmpasIi7fEOE+ERKsI1RIRzqBDXaAkRuS4kl3ozscKTKQsDyFseQ0KRPx6xDijd7dG4yNA4y1GahSjNQlRmASqzALVZgN5dhMFdjMrRBp1ZiKPXb/CFytEoTUIM7iqkOjtEKilClYCwRA/8ohwQ6SyQ6MSMUjuK0DhJUBlFyPR22Eg/wFY2GjvFGERaS7SuErSuEuQmASpne9zGORAQ7YZvlBm38U64x5jwSTIQlO7Awk1T2Hq8go0DxaztK2DlgWzquqawdHcqFZvjqdyUTM3uPJbvmsb02bFER7kQFqQjyl/NvJxIti7I5HDdND7cNo8nO0q4v6mADzfk8njLDD5smUbP7DB2T/OjvzyMu42pfNlZxp9PLuUPZ5fz8vhCbh+aQ3tTApWzfMnJ8yIlzYmoJC2B8QoSCjxIKfcjfUEQuctCKaiJJnnWOGQ+tig87FG72ePgbo/ObIfaVYTq/4JWmwWoXGzRu9nj7KPAxVeFe6AWF18ljl4SVI7WKIzWKAy22KssEGmssFX+Dyl5PkyriGBcvB479e8YpTP/ltFyvRQ7mQAr+7EI5GOwlb2HleQDxDohEr0Qa/kYTL5afCLN+ESZ8Ypyxj3CFc9oZ/wnGAlIU7J4exqbTxWxuj+ThgOTWLYrkSVtsSxsj2P5/sms2J/Nhv4Sdh6bzfGTyzjcXkHNjEBONM/gRutsrq0t4HZLITeb83mwpZCBRTFcqJvE3Q3T+HjPXF7sKOLRphwebcziXnM6z7fm8af+hfz9TC0/nl3OT5dr+eZ4JTd25nG6NY+dS+JZPW88c0oCmFUVSm51MNkrw8mriyF9fgSaQDuUnmK07gq0rjK0riJ0riL0rhJ0riI0LgIM7iJUjjYoDLYY3JW4+Kpx9hEzPtkNDz8RRldL1KaxKE1WyE226JwkiOQfEBrnxMT8AALjdAjk/8OogDgDCmdrJHoBowXvYyO2RCAZg0DyHlb2H2AlGouVeAw2srHYqS3RuktxCzHiEeGIR6QLbhFGXMercEuwJ7HUgZ2XZrLtYiYN3Qms7MxkadsUlu7OYeXBQjYeKWL/+Qr29hdz8nAl13oWcHtfBU/2VHJ9TS631uTwsHUG5+pSObY4gb65UVyun8KTrWVcrJvMtZUZvG4r5rN9pdxvmcKne0r44fhSfjhezc/nV/DjyYX859Jyvuor56P95VxryeFwXTrblyWzujaJyuoICpYEkb0oCscoCXJPG5RuEhw81OjdVOjd5Di4SnFwlaE3S9C7itCZ7dE426M0ClGZpGjNcoxeMhLSAgiONKHQ/A6R/H9Qmaxx9FLi4q5AongPjyAZgbEqHH0tMfsKGLVgfRYuoUKkjhZYin+HQGKBUDwGO/v3sRV+gLVwDDK1HSKFFVai32EhGoXMaI1PhCNeUY54RBnxiNYTnedO/d6pHLhTwsCraXTenUp5SziTq8LIWpRI095ZHLwwj7uPGjh1rJILXWU86lnA0655PN1VxoNN0/lkz1w+3JjH6dok7qzN4Yu9VbzaXs6rHRVca5jKi51z+Hz/Ar7pXcS3vfP4an853/ZW8HV3GV/uL+EvA/N4d6ORf51byl+OzOeb3ipub8ino2I82xcl0jAvkqqKYAorYxA5vofY0RKtuwKDpw6DhxqjuwKDmwy9WYnORYHSaI+9ygKh0gKhwhr/UF/i05PwHx+E0iRFqrZGphyLVPEBWqMdLp4q5KrRqHTv4TVORGiCmuSp7kybHcGoGXVRuMXa4RwiQmqwQCgbg1A8FnvhWOxFVijVIkRSK2yE72Ejfg8bye+wkf4Oc4Aajyg95jAd7hEOBCQbKGuMpudOMSfe5HDsTSZVu7zxmmiDe5yUzFnubN2ZykBXPjf7FvOqfxkPdpVwr3U6DzYV8HTLDL7sruLpjiJedJTyetdMvt4/j9c7S3nTVs7r9nJetpXyZc98/nhkMd/1VfFdXyWv2/J4vj2L+xsm8WBDOp/tLeaf55fx12Pz+dPh+bzZVcKlpky6F6ewbV4CS6cHMq8iGXdvMSLlaMQaG+QGMXKDPQqDLTK9DUKFDTYSC+zkFghkYxHILBHKBVjb29K0eRM9Z89i9DSjdFCg1YuRyS1QqW2RK62xl7yHRPE7XLzsiEp0JHqCEx5BYkZV78ymaU8Z81fl4x/jjFRrhUhqiVRqh0otQaUWYy+xQiAejUD6AVKtFc7eSvwiHXENV+EarsMzwohvjAPjUmSklEjYfCSaU6+n0v0wlcrNnkwp15M5TUrDEm/O7irg3NqZXGicyrOdRbxuL+XVrhJe7Cjh2fZinuwo5s2+uXzSWco/ztXxj/Mr+fnyWn650cLb2+v597VG/nu9iZ/PN/DvC3V8ureA59szebEji4u1MVxvTOXz3jL+cW0FfxiYz5e987jXWsiR5elsLo1iRf44KgoiyJ0yDo1qDGL5WAQyCwQKC+wUo7GVvoeNxBJL+zHYK60Rq20QyCwRSG2xk4pYtWkz15++JCQ2FoVWiUYnQa0RoFTZIJFZYCd6H3vJ++iNAvRGG7RGK9Qma0YFTHIgbVY4U8sTCIgxIzPYItHYIVOLsJNYYyUYjZXwA6zs30eqs8Er2BHfCBc8QvR4hGvwiNDjFWHCb7yJwHgdfrG2RKTbsKDFm777kznxNI/9Z1Lo2JPA+QPFnFqTy8UV03i+rYwvD8znw/V5XF+VxbVVWVxbPZVbzflcXJlJd1UUF9dlcWV9DlfWZfPd8Vp+vNDA2ztr+fVGE++urmHo5mp+Pl/Nvy8u5ceTC/hsbwnXGiZxdmUyHx2q4JOeudxrzadrdjB7yyPZNCOMpvwQytI8WFaWRFSwAzLFaOxkY7GTWyBUjEUoH42t1AJbqQX2SisMrqrfHkJqg0Qto3nrFnpPniYyIRa9SY1KY49Wb49aZ4dMY4PWQYSLWYWjkwwHgz1aBwFGNwmjDAFyjAFKXMbpMHgrkRqFSA326MwalEY5VqKxWNh/gIX4AzyCnQmI9sA70gWvKEe8o4x4Rxrxj3YhKNYVr1A9elcBBlcblM7vk13pwJlH0zh7J4Vrl6ZzfOs0TtbkcKNuKh+3lfNiVylXVmVyvj6dy41ZnF8xhUsN2XSXxbAgwZGZ4+RUROlZEK1j96wI7m0p4vG2Qn5/sJK/Havml8t1/P1UFT+dXcAfD5fzbGsed9ZMZU9xAEeq47m/uYALNSkcmhPFvuIwds+KoWGyL/PTnChIdCA/zQejwQqJygJ7pSUihQVihSVilQ1itQ1C5VgcXBUYXFXYyW0QSAWojBqUBg1CmQCdQYJKa41Sb43RTYbZT4fZU4Gru5wAfwf8/fQYTLZoHK0Y5eCtxuCtwdFPh4OXGpmjCLGDEL9Ib8anRDHa7n0sxKORO4oJivPBL8YNnxgzPjHO+EY54RVuxOQrR+tqj9IgQO0gRq0To3EUEhBrx9Hr07hwM52BA5PYNi+OzlkJ3F01hadbp3OzOZdra7K5s6GQm+umc7FuKqeWpNOQ6EhhoJ5Mdxm5nnLKxumpDNbQmGKmvTCYM0tTuL16Mh+3z+SrAyV821vKj6eX8GVnOdca0hiYH8f+4hAOl4VzaVkKvSXB7M4PYMNkb1Ykm6lK1FEYrSRjvJ5gPwWOJjvUeltkOmvkDrYoHIQoDEKUJiFSB1v8wz0QqWywk9liK7HBVmqNvdwCifIDTGY73HwV6N0kyBztUBvH4uhkib+/ivAIJ/SOVqidLRilNosxeCoxeqlx8FAh1tkiUFpiJR2DrcyKMcL3GSt6H48QFwJjvQiId8Mn1hn3MD1ewQ7oXUWI9daIHQTIHASoDAK0emu0Tu9RutSfoxdncGD/BHbUJ7FhZjy9FWlcrkvh7vosHm8t5tbqHO6tm86tpnyu1OWwf9Z4mlJcqI5zY16EI5WhDiyPc6M2zpUlkQaWj3dkS2YgnfnBnJmfxL012dxZlcGD9Zl80l7M/eYsHq7P58jsCPbmerB/hg8DlREcLA2lvWAcGzN9qUtxo2y8A3mRBiaHGonxURHgIUPrYoXaww4HFxFaZxFqZxEykx1CjTVyvQih1AYre0vslDYI5P+DTPsBgeEq3AOVeIQYkDoJ0TuOxdVsiY+/HBcPKSqTLQonO0aJtTaonSQ4uKnQmZXYqawRKKyxEo/FWjQWa/vRKPRC/CM8CIz2wCPEgIO3BL2nCJ2LHVK9BTKjHVKDELlBiMpgi0ZvhdFpNJt35HP4yEzqF3lSnKhi+UR/euelc3ppPFeb0nm+s5wrdVO4tDyDy8unMFCRSEdhKOvTPViZ7EFDkgeNyR6sSfVmZaIrK+NdWJfqScsEd3ZO9mZfrh9HyyO4sCiOM/MiOL8gikuLYjg/L4Zri5M4NMOH9gwHjpQGcmxOOGcXJtFVGEJzhhcL4x2ZEWkgI0hDerCJlCgz3kEKTP5iXHzkOHrJMHjK0LjJsNfaINLYIlLYIpTbYCcfi1RtiW+gA1FxnswszyAo1g25iw0msyVe3vaY3YUo9WOROVihdBExSqy2Ray2RaazR6y2w1pkgbXIEmuRFbbCsdjZj8HkosTZXYPaKESut0LlJEDjLEDhYIHcaIXUYIvcUYTCaI/aYIveaIOb2Zrq+bF0bs+neqY7pXF6NhTEsX9OKofmRXF8STz3NxZxtnoS1+uyubw8k9MLJnJiQSrtBcG0F0SyNSuI1sn+bE73YdMkT7ake7Ej04+taR7szvJl/7QABmaHca4yirNzwjhVEsT1qjguz4ngUlkIV+dFcH5uMOfnhnCuPITzcyI4VRpOe04ADaluzIl1JGeclilBDkwKdyRonAqTtwBnHxEmbxEO3lIMPkrUZhkyByFChSUi5VgUWmuSUiKIjgmhcGY2YTG+mLwk6N2tiUtxJSHZHb3JApluDHKDDQpnO0ZJtULs5FZY2Y/GWmSJjcgaK6El1vZWCO0tEYnGIpFaYmf/ASLpWOzE7+PgLEHnLEJtskblZIvMaIfMZI/SaI/WZIfRSUh0iIGNy3LZXJ1GdY4fi1K86JgzmZ556XQUB3OiOoVrTdO4WJPJ1dqp3FyRy43aHK7WZnN2STpH5iTTUxzDvvxQdmX60pEdwN7sAPZk+bIvx58DBUH0FAZxoiyci5VR3KiK5XZVPPcXpfC4OoUnyyfwsCaZx/WpPK6fyOO6idyuiube4kROV8SyqyCYpUkuFIfpmTbOQFaYiRB/GW5+Qpx8bDF6C3DwkeDgI0fvpUDvIUOqs0Sk/B1h450oKs0iIioYrUGDVCPAL9zAuFgtaVP9CY0yojFaINGOQWawQe8pZZRCa4+d1AJr4WishWOxtrPARmiJjb0VQuFYJGILJFILhKLR2Ik+QCy3wMlNjc5JgsbRFq2LEKWTCJnRHrnBDrVRgJevhtKCeLYsnUb9zHgWZQTRmB1FZ2UWXeUpdM9N4OSyKVysy+VafT73VxfxYNUMHqyawcM1RdxZWcDNunyuLs/h3IJJHC9PYKBkPEdLxtM/I4yegiAOFYUwMCuMSwti+XB5Ck/qMnizKo8v1hXxZcsMft9axOdbivhocyEft87gs9YZfLRmKs9XTOT6oiQOl41nTboHC2OcmB1mIi/USGygCl9/EU6+thi87dD7SND5yND7ynDwFmHwsiUwUsHiminonW0RKiwQKm0Q62wIjnMhpyQStwARzl4iFAYLJDoLlE52aN1FjJKprBGI3v9t8xN+gMB+DEKxJfYSG8RSS+QKG6Ryq9+MllkilFng4KzEYFZgcBNhcJegchGjdJYg1QvQmuxwdBGRGufGkunjWZgVQf20RFZmj2dbcRK9VRkcWTCFk8uzuVRfwJ3VRTxeV8qL9WW82VTBqw1lPG8p5XlLOU/WlXKnfhpXqzO5sjiDy1UTuVCZzLmKBC7OT+LSggTu1KTyuHEyr9fl8futZXy/t5p/HFzBP4+s5Mejq/j+6Cp+PLmWP/Us569dC/lqywye1KVxeXESncUR1CW6siDSmeIIR9LC9ISMk+PiL8LoK0bvI0PvJ8cQIMUUICAoUUlt8xQ27pqJ0Wc0Ctf3kTqPwU7/HkpXS1wChejcrZA6fIDMYInEwRKV2R6VWcAoofQ9BKL3EMnGIFFYIlVaIVXaIFPZolALUKoFyDUCpCpbFDoRVqLR2KsEqE1SDK4iVE62SA22/xsdaoMtLm5SivIjWFgYzvyscGrzEqiZHEZzbjj9i6cysCCHS40l3G4u51HLXF5sqOCzLQv4cttCvtqxgI9bK/l4+0LebKni2foyHjTN5G79NG4uz+bWsqncrcniTk0GDxoyedGcx5c7Z/HHvfP56XAd70638PbsZn69tJ1fb3YweL+b4SeH+OVGG/8+08yPPUv5ZksRz1ZN5eySiewrimXVxAAWJHiRH+PC+BA1roEyTH5yHHwVOPgrMASJMAVbMqXUi47+ubR2FlCzOZ1l27KZUZNE2uww4nL8cB4nxegjQu5oicRggdxJgNzJBrFxDKMEovcRyS1Q6OyQawVINbbItHZI1XbIVEIUaiEKjR0agxi51g6B1AI7uQ12cmts5e8hkL2PzlGM0miP0tEetdEGd3cxJXlRzM0OYcHUSKrSQqibGkF7+UTONhRzsb6Uu82VPNq4gOebF/Lx1mq+aqvlD+01fNtRyxc7lvDR9sW82b6E11sX8rJ1Hi82zOH5+jKer5vNq/WlfLyhmE83z+LL7XP4Y9cy/ty3kr+fbeXn67v51/2D/PvFcd59cpbhLy7BFxcY+fwsIy/6+e+tdn463sSX7ZU8Xjeda8sz2TstgtWTg5id6MGEcD3egTKc/BU4BGjQB2hwCLDHLdKWiqYY+q4sYeD6crovL2br8Tk0HShiTnMG6eVh+CY54BPtgMFXjN5bjMg0FqmzFUZ/GaPsJFZIVALEamtkeltEWiuEGkvsdVbI9ALkOhtUBlskmrGIVKORqC0Qq2wQSC2wkv8OidICg1GC1ihGYfptEvF0F5E/MZCytGAq0kNYlBHC+hlJHK0v4UbLfG6vn8+jjYt43rqM19uW88muFXy9bxXfda7mD3sb+aJ9BR+31fJJ+wo+272Cz3fX8kXbcr7YVc3nO5bwze5l/GVvNX/tquEf/Wv56WQrP1/v4u2bswx9c4vBHx8x+M/njPz0DP76kJE/3GTo8wu8++Q0Q5+cZvj5Yf59aQt/PbicF2sKOFORwI68UOoygymIMxMVocZ9nAJDkBZdgBancQpCUtTU7szgxIOVXHzazOHbtRy8VcOavmKK1yaSMscf7xQ1zuEyVJ62eMcY8IpxwCVChft4HaPsZQLESluEyjFIHMagchmL0u0DlK7vofO2xDnIBscAa/TeFuh9bDD52SPQfIBAMxpb9WhsZe+jUNugd5YiNwlQOljhZRaTHuXGjARv5mWEsnJ6Aj21RVzesJC7rdXcb13Cw9Zqnm5dzpv2Br7Yt4pPO+r5Ys9Kvtq7kq/2NvJxez2fdqzkq32r+HrfKr7YXc/X+1bybWcjfzm4hv+c3szg5TZ+ubybtw8OMfLVVfj7E/j3C3j7MQx+Bv9+zchfHzL0+5sMf36Z4c8uMPzpOUbenGTkSR9vL2/jT51LeLKukL65CWycHsbCyb4kRKrxDpThOE6LU6gRzygHUqf70n56EWcer+PswzUMfNhAz+1atp2pYHFbJllLQghIV+ERq8IcrkTtY41XnJZJJeHE5/syyl5uh1BhhURnweQZkSxtzmXh2oks3ZRK6+Fiuq8tZf/latpPL2Dv+Vp2HqslKssDc6QaY6AKqcEaW9kHyA1CZCYBGpMNoX568uN9qEgbR01+LK1zJ3O6eT5XNizi7pal3N+yjPubl/Jwy3Jetq/kk72r+LxrNV90reLzvSv5fG8jn3as4rM9a/iycy2/71rHNwfW8afeFn4YaOU/59r5z5U9/PPKHv77qJ+Rr67B3x4y8ssrRt59zPDgp4y8+xz+/REjf33M8Ne3GP78GsOfXGDozVkGX59k5OVxeNTD8LUdfHdgKTcac9g7O5KVU30oTDUTPd6Ad6QRtwgTTuMUpBT4sfdCPf23VnHx6SYO36qn63o1m06UsrKngIXbM0if54vfRB1OERIcxtliDLFl5vJkZlTHM0qoECBUWiPSjSVhqi8HztbTf7OGI3cWcfz5EnofVNB1q4x91yvYfamKuj0FBE7W4j/JgN8EF9zD9GhcRcicBIhNNjg4C0mOcGVOWhjLcsaztiSF7tpizjYv4OrGJdxtXc791uU83FbDo+21PGtr4EV7A693r+TN7no+2dPAp3sb+WzPGj7tWMMXnWv5+uAGvu3dwHeHNvDXo1v46cJufrq+n18fH2Pki6sMf3eHkb8/YfDnF7z95RWDv37M0C8fM/T3Fwz98QFDX91k6JPLDL4+x9Cbswy9Ps3Q82OMPO5j5F4nP59v4U3bHM7XTqK1wJc5qS4kj9fjESjHEKDAJVSNf4Ke1FkBrNgxjcvPdrD/0nI6Li5i65k51HfnsHT3ZCo3JhOeY8IrWYVTpABTmBWTSn1ZvWcWo8RaISKtLSL9WJRuY1i4Np2+60s5dGcePfdL6X08m313ZrL7WhE1e1NJq3InNFePX7oOjyQtHjFa3CK0OIaokJmtMXuIyEn0ZWlODGtmJrG1YgpHGss5v34hNzYv48MttdxvreXhthU82lbH050NPG9r4GVbAy93reDTvY180bWGr/Y38/vuFv7Qs4Gve1v45lALfzm+hb+f28V/bnUz9OIMI59dYeTrm7z99ja//uVDfvn+Pr/88IjBf75g+B/PePene7z98jpDn11h6JMLDH10huGPTjP46gSDzwYYfNLLyMP9vL25nS8PLOT2mix6K6JYOdWPaRPMBITIcR4nxxyqxj/BhFOEGPdoMfMb02g/uYxtJ+fT3F9MfXcuC7YnU7k5kaxFwYRMdcA/TYlXgpDx2QaWbMhmlEhrg8TBDpGDFULDe7hH2dN6qIyeG4voul3CgfslHHxQxvLOOFIqtcSXGoia7khQpgM+6To8E5WYo+W4jFfhFCrH08eewlR/lmePp7k4mT2L8zjWNIeLGxZze0sN97bVcX9LHQ+31PFwywoeb6vjxc4G3rQ38cnuJn5/oJk/9m3iz0da+VP/Zr47spHvjm7ix/M7+e+tLoYe9DLy/Di8ucDIp1cZ+vIab39/g3ff3ubdd3cY+u4uI3+6z8gf7zL8++sMf36JkU/PM/zxaYY+Os7gR8cZfDnAu6eHePekh+HHBxh6sIefr7TweWcFt9dMpW1WNCUpLoyP1uERqsI9XId/gjPOEUrM4TJ8opWkFvlR0TyJlfunU9+dT/XuNGr3TKG8JZnUuT5ETTMSNlXPpFm+zFqWxCipUYC9zgaVWYJToAqFx1iic0y0HplN1+0yOm5Mp/t+OW2Xi1iwPY7kciciC0yE5TsyLleP7yQVHklKPJI0eMWpCYtUMycrmBU5UawvSuJgzQxOrK7g8oYl3NpSw92tdXzYWseD1hU83FTD49ZaXmyv55P2VXy1bx1/7tvMX/o288fDG/jbia38dKGNn6908PZOF0MPDzL8uBeeH4VXZxn66AKDn17i3edXGPzyOsNfXmPk82uMfHmdkS+uMPzpBYbfnGbkzUmGXh/j7at+3r46xOCzXt49Oci7JwcZfNLNyJP9DD/q4KezTbzaWcrAojQWZnqTmGAgKN5EYJIbgckeOEdocYvQ4BmhwjdBTWSuI3NbUmnqLWTp7nTmtSYwa20suTWhpFX6kjDTjcllQUyvimOU2MmagDhXlqyexbq2RWTODscrTkZBdQR7Lk2j924ee69k0nW9gN2XiljZmcmEMjfGFzgSnqfDf4oGz0k6PJL1BCQ6MDHFmblZ/hTmBscAACAASURBVDTkh7OpeAI9y2dwZm0llzcs5sampdzZvJy7m5Zzb9MyHmxaxtOttbzcsYJP2ur4dv9avu1azfeHWvjnqa38cqGNoev7GL7dzcj9XkYe9DHy6DA8PcrI85OMvDzN8OtzDH90gZFPL8Pn1xj57Cojn19i5LNzDL05xa/PjjD4vJ+h54cZenaI4eeHGXnay9CTXgYf9TD0qJeRpz2MPOrkl5tb+H3fEm42F9AyO5K0ZCf8o414xZvxiHHGPcIBvxgHvKNVeEbLCJyoIbNqHNtPLWR17wzmb0lk5urxTF7iT9JsNxJmupM5J5zgCc6MkjhakT07mfjJfkRNdCE5z4fIKc6kzQ6kam00zV3J7DmXyZ6Laey7NoX2C7ms78umpDGcqGk6QnId8M9yxDfNiZBkRyZPdKMi0/d/QXcvnc6p1XM5v66KK+sXcnPDEm5vqOZOy2Ieti7nxY46Xm6v5dP2Ov6wr4nv+9YzeL6Nd5faGby6h5GbXYzcOcjIvV6G7vUxeP8QQw+PMPzsGCPPTzDy6jTDr8/+Bvvzq7/VZxcZ+vgU7179FhODz/oZfNrH0JM+Rp70wbM+hh/3MfSoj+GHvQw/7GbkwT5+vbODP5+o59HWQrqWpZCd6oxPmIagVB/MkSYMvlLGp3kTPMEJ3zgt/ska4grc2Hl6CZsGZlO7J4P8+mBSK92JLXIkZrozqUWBeEfpGSXUjEHtaIPW0RqvYAX+0WqCkrQEJKkIStDjFSkgrUTN6s4w2s7G035+AnsuZrHtRC551YGE5OoYl+vEuCxXoia6kJXmydzJftRlh9EyI5GuxfmcaCrn7OpKLq6Zz7Xmhdxcv5g7LYt5sm0FL3fW83rnCj7raODvA1v45fROhi91MHx9H8M3Oxm+vZ+huwcZedDH4INDv9WjIww+PcrQ8+MMvzzJ4KvTDH50jpHPLjP8+W9GD39ymncvj/Hu+RGGnh9h+Okhhh/3/TZpPO1l+PFBhh8cZPh+N8P3uhh5sI+hD3fxnytr+aKznBOrMyme4k5YtAHfWBcMAQokhjFo3e1wDVETkOjMuFRnQjNM1LUV0P9hIzvPlLFk5yQKVoQQX2QicaaZpOk+OI2TMEqmtkapscE/0EhQqAPuASIMvmMxBo7FOUiE0ccWred7eEa/T+4CAxt7k9h1MoX9V3LJq/YmarqegCwtIVlORKc5kzXJk/JJfiybHMzaabF0Lsr7/wV9e/0iHm2p4enW5bzcXsu3B5v557FtvDvfwfClDt5d38vgjX0M3dnP0IcHeffhQX6918vbB4d49/gIg08HGHp+jKGXJxh6dYrBj88x/Nklhj69+Fv/0SlGXp9k6MUAQ8+OMPSkj6GHPQw/PMjIw26G7+1n8O5+hu50MXhnD8N3dzN4exu/XlvH1/tnc3NbIctLQomLN+IerMEz3AGPUC3OAQqkZmu03mKCJrgSluHC3KZUBj5sou92NW1nK1jTXUjuYj8yyr3JmR+Be4ScUUqVDYGBLoQGu1LfOJfkdB+C4lWMS5UTMUVNcIoK1xAZjv4yHHxt8I2zomZrBJsPJzN9uQexRRrCpqkJmaojNt1E1iQ3ihM9qE4LojE7kj1V2RxtmM3x+tmcWTmHK2uquNWyhLsblvBg8zIety7l5fYa/nBgLf84upX/nmlj6OJu3l3tYOhmJ8N39jN4t5t3d7t5d6+Xdw8OMfion8HHRxh6dpSh58cYfHmc4Y/OMPzped59fI63r04y/OoEI69OMPLyGENP+xl61Mvwwx6GH3Qz8vAAI/e6GL7bxfCdTobv7GH49i6Gbm3h3dW1/OP4Ih61F7NhYQIJsTp8wtWEprjiF6MlMNGIZ7QWx3EyZK5WRGa4kz8vkp7LKzh+r4HDt2rYe66Kxo5s8hePY05DKt7RKkbpHeyZNHE8ZrOCCZPGkZoTQObsICbNdiOlTEtKqSMxud4EJvriGKBD72dNTI6ctV0T2TKQw7K2JNKqnIgp1JI81UDWRCcKYxypSvJm5dQIOuZP5djK2ZxYWcaphjIuNlVyo3kRd1qWcGf9Ih61LuX1zjq+2reK7/s28M9jW/j1zHbeXmhj8GoHwze7GLndzdCdboY+7GXo/iGGHxxm+OEhRp70M/L0KEPPjjLy8gTDr08z+OoUgy+OM/zyOCMvjzPy4ijDT/oZedTLyMMeRu53w/0uRu7uY/j2XoZv7WX4RhuD17by7koLby+tYvDySj47vIgt1cnEjVfhGyEnZKIJ/2Q1PoligiepCEzRYQy0xzNSRfrMcew8tJCTd9dw4t5KBm7X0H5iLlMrvFi4Lh3XcHtGabRWeHnrUKgskOtHExCjZm7jBIoaI5hW709ujT9TqwOZWOZLVI4TwekqwjOVFCzxo3VgCm3np7O2P5PZa0KZPMNEZqqOaVE6KuPdaMqJYt/CXI7UlXCsvpQTdbO52FTBrZYl3GlZzK11C3i0+TejP+to4Nv9a/i+bz3/OrqJX05u5Zcz23l3sZ2hq/sYvrGfoZsHGb7Tw/DdXobvHmTkfh8jDw8x8rCf4cdHGHwywLsnRxl8doyhF8cYeXGMkWcD8KQfHvUx8qCHkQ8PMHJnD8O3djN0YzfD13czdG0n/72wgZ/PruJfp1fw9lIT35xqYPPiRKIjpfhHS/FKkBA93Ym8pQGUr4pgTlMSlY1TcAy0Q+9tRUqeD8euNnPy7kpO3qun59Ji9p9bwp6Ty3ANt2OUUj8GpYMFCv0YVM5jMAbYsu3ofLaeKmNZRzal6+MpWRdGaXMgBXVepM93Jr7QSHyhgexFWmr3RLPtbAE7TxWxemsahdnO5EWomRvrSmN2JAeqCxion8XRFbM4XlfKxVWVfNhaw6MtNbzcWc+b9pV80t7I5x2NfLNvFX/tbuaf/Rv5+VgrPx9r5T8nt/HfM7sYvLyPoav7GbzezfCNboZvdDFy6wAjdw4y9GEfQ/cPM3j/MO8eHP4tVp4f/c3mp0cYeXoEHh9i+EEvQx92M3R7D4M32xm61s7w1TaGLm/jXydW8/3h5fy5bxF/6lvMV0dX0LO+gOQEDf6xEmJnuNDQVUBTTyaruiexZn8elasmEZVmRmUejcr5A9Ly/dnRN4cTtxs4cbeJtXum0bhjOt7RUkYFxGmIz3UnItOJhAJ3pswNpOv8Qk49WEbrQCkth8tZtb+Yqk1pLN46mQWbJzK9NoTcpf7kLPUhv8aTuj1JbOxOp+NgPvNn+ZIZKmfWeGfWFcTRWzOTgYZSjtSVcKKhjIvrqri7rZY37Sv5dn8zf+hq4at9LXzZsY7f717D9/s38MOBZv7Wv4m/D7Tyr4Et/PNwK/89toOhc3v59eweBi/sY+TiPkaudzN8tYuhG92M3O1j6MNe3t3t4d2DXgYf9TH8tJ/Bx4cZenIEng4w8niAwYeHeXevi8Hbexi6vpvhyzsZOreZH3rr+bZzMV91VPHRjtm8aCvnwo5Z5GSYCEySkV8XTsvRfBoPJbLiYCyre6YwscTM5JlB+ISpURkt0LnYYB4nYNq8CPafrmNDZxmL1mTiFiZm1JqOEup25lLaFEfDnmI29y9g57EK9p0to6Ejh+k141m9v5RN/QuobZtObVs+qw/MoK4jh6bOAuo7p7Jweyxz1wWxdlcaJTM9SBknoTDSxOaSFA7XlTDQUMrRhlJONc3l0vqF3N5Ww6t9q/jsQDMfda7jaVsj97bWcLu5ikebFvBZey1fdTbwzf4m/nxgNT92r+cfPRv4z9Ht/Of4Tv57cie/nNjG27O7+OX0Dn690MbP53fy36t7GLy9/zdr7x1g6N4BRh72MvLkEDw7wsizAYYeH2LowQGG7+5j6Ppuhi7vYOjCFr7vqePj7eU83TiDh81Tub85h/sHK2iqiWfSTDN1nVNpOZ7F2oFUGnomsbwtHfcoKwJjNEQleSDXj0Wsfg+VeTR+MQom5HuRXxFBRd1kzEESRu0+u4CWw4XkLvclOEdFxrxxNO6dydaBcmp35pI624+46W4UrZjA2gOVbBlYxKquYpr2zWDb0flsPzOflpMlVHdMZHFLEgUzPJkYoaEg0pFt5ekcaShloKGUYytnc6ppDmdXV3K5ZRGX11dxcmUph2qK2FGWRsOUYBqnBNJaEEZ3RTJX6wu5u2oWz9ZX8PWuGv60p4EfDq7jH4c38PdD6/lbdxM/9q7hLweb+P7QWr45UM93vU1819fEP05u5OdzW/n1ShuDN/fw7va+35aSJ70MPzrIyIP9jNztZPhGB0NXdjJ4aSt/6q7h4boCbtRncLMhmatNydzbX0r/vlIWNCbSerycDcdzaT4ylaaD0yhflYzTOFu0Zmv8Qk1IdWMRad5HavwAtasFXuEKXAKFBMQ4oHCyYtS+y1W0X5pDQ3c27pPs8ExREJCmo6g2npIVyUTnuBI22YnQDGcSC/2Y05TB1v7FrO0qY+HGDKp3ZLK4bTILt09i/upEysojmBTpQF6Yie3l6fT/X9AD9bM4tGwGBxbk0Tkvm53FKTRnR1Gd5Mv8GHdmhThQFqZjQYyBxkkebJziz+5pERwtT+V+YwmvN1TyddsyfuhZzQ+9q/nj3hX8oX0ZbzbP49HaWVxemsW5xZM5MT+Vh82lvNoyj893L+XrA3X87fh6/n15G+/u7ObtnQ6G73bCnU5Gbu1l+EY7765s48ejq3jcMoNLyyZyrTaVU4tjOLM2kx1NU8gq9KZ+9wx2nKlk64k5ZC8KwzNGjluIEqXRFq2TCInWArF2NEL1e6icbdGYbdC52yHWj0GktWLUrpOVtJ2vYNPx2Yyf4YRjtATXGBWecUq841V4xanxitPiHe9AwARHgiaayJ43nk29i1i5ZwaV6yZQtDyMytpoltYksrg8luxoZ/JCDOyYk8HAytkcqZ/FoZoids+ZwvrcGOonBlE/IYAVSf4sS/CnNjWEurQwGtJDWJ0ZSktuGK0FkWzJDWPP9GhOzsvgTsMMPtpSxd8Or+Vfxzfyx64GXm2ax92GQs5WpXOoJI4DhZF0ZI9j//RIOqdFcrAohnPVU3jWOpePOxbxxyMr+elsC0M3OuBOJ9zZx+Ct3Qzd3MW/zm7gyaYizi5O4eyCFE7OT+TMyhxmp7vj7m2DT4KW/CXRlDVNROH9ASo3S1ROApR6e9QOYpQGISKtBSK1BVKtFTK9NWKNBRKtNVKtgFGrdpfSsHsaLYfmkr8sHscIBU6hKpyCpbiGKzGHqzCHaXCL0OMR5YB/ggm/RD2l9ems6p5F9cZ0auoT2dyYwa4Vmayfk8LcCX4Uhplonz+VIw2l9NeV0LUwj61FKaydGsXqzAg25MWyeVoSmwonsn56GqtyU6jPjKMhM5bVOXE0T4tl8/RYdhTEcnB2KueX5vN6+xL+fnwzv15o4/vDG3iwbg6XluZzcl4Gp+ZP4dS8yRwuTaZzegy7p41nc4Y/bbkhXK7N5e6amTzbModP2xfyw8A63l7eydDNDt7eauft7V38en07T7eUcKIqgZMVSZyen8Tx5ZPJCVPh7maDKVCMU6QYjxgpMrf3EBs+QGGwRa0Xo9RJUJskSPS2iFSW2CsssFdYIFZaI9PaIdfaM8rkLyI8w5HwTBMx+X4Yg5Q4BWpwCVJi8pdi8JdhClTiNE6Le7gB1zAt5nAF0XleLOnIpa51MjvWZtK1NIPDi6fStziPlVOjmD3ehc7F+RxpKOXwimI6F+SyvSSV7cWp7Jg1kU0zk6jLiqQyOYiCCC/inZVE6MQkumjIC3andLwrtenBrM2KZFdhIieX5PNZVyO/XNnL8O0efrnYycMNCzgxfyr95ekcrZhCf1kaPcUTaC+Io70oic7SCRwsS+FEVQbnFk/h8rJMri3P4kXrXH44tp6319t5e7eDX2/v4u2tXbxqm8uxebGcqozl/KIEXu6dz8E104kIleMyTsL4bA9qtxSROycGjdkKjVGIRi9FqZMi04oQqqwQqawQKS2xl1siVtr+9ptAI2SU3GSNg48Q52AJjkEynILUOAWqcAqQYfKTYPSVYPKTY/JT4BykxiVYhXukmqCJBhr3z+DQ2aWc6V7Amim+dOZGc3J+Pq3TE5mX4EH30gKO1M/i8IoiOhfksGN2Gu3lk1mXG8PsGHfS/TRM8FITahRjFo/FLLbCSylkvKueVC8tpXG+LEwOYFVGOIfn5/DFgbW8vdMDr07z7uFx7m5cQntBMpumRLF6YhgrEgKojvQm30NNfqCRilgvNk1P5NCiPE4uyeV8dRY36/J5tH4W3/Q08Ou1nQx+2MHQvd28u7OLT/dWcbQymsvVE/h4XSH/7l/L2fXFjI8Q4xEjomJtBntOL6XvSiNL1mbjH6lD5yxEbRIjUlpjr7L67UpAaYNQZolUJUCmsUOqsmWUQD4aid4SRx8FJh85Jj8ZRj8JBj97jD526D0EOHiL0HuKMAVI8YjSEp7hRuI0b/acWMSpa40c2V9FfZoX66PcOF2WzY7CCVQleXFwaR4D9cUcqSvmwOI89s7PpnXmBJZO8Gd6iDP5IW4URHqT7udCopeRGHcD0Z6OxHq5EKITkeSuoyTGn5oJIfTNyeEPvRt597AfvrrMf1+c4vqGxbRkRFKbOI4CX0emmHXkuTkSr1cQpLIjUGZNkpOcmeOcaMmO4lR1Dk83zeX19ko+3r2Qn861MHSvg19vbOPXq1v4dHclpxYm8LS5kG+aSvlk8QwOz88gJlZE5pIgWo9VsO98BQdvzuPw7RXsPbWCWUvSMLjbI9VZIVZZYq+0RawQEhkXis4gQ2eUIFdaM0qktsJeY4HK2Q6jjxyDtxitlx16HyEO3gJMPiJcgpS4BmvxjjLin+BEaJqZkDQDu/or6Tm7lO7OCppygtgY581AUQZbpyWyOMWH7iU5DNQXMVBXTN+yQjoqMmnOi6U5L47N0yeyvSiTzdMns3nmVDbMzKYxN4Pq9GTK4yMpiwulaLw/S9KiaM6K5/i8Ar7t3sAvN7sZfH2SX56d4JODG+gpm8rOgknUTYyidsJ4GifEUZccw/zYYGaH+TA3ypdFMb6U+qhojHfj1MLJPN44m086FvGX46v4+Uorb29s45dLm/i4bS4Xq1N4tnYGt0qSOJMdSc/CVHIKHKnZl8P6wzNpPTKdzQMFbDtWTvuJ5TRum4s5UIVYa4lYbYVIJUCpl+Lp74paJ0ZnlP5/QVsiUI1G42qP3kuM3tsevY89Jl8Rzv4ynPzlOAeoMQdr8I0zEZDkSGi6iY0HStjVP5d9nXNonh1N66RxnJg9lT2zMmjKjqB3aT7HGko4Wl9Cf81MuhcV0L2ogI45mXSUZNBZnMmB0lz2leTQVpTNjsJsmrMmsjZzIvUZidRmxLEqO5G2GWlcr53D33q38MvlTt49Pcbgq7P8cKGT++ur6Z41lQNl+ewpyqG3ZDqn5s3i9MJZDMwror+qiMNVhfRX5dNeGMe+mTGcWZLOs+1z+e5IAz9f2szba1t5d7mVT3aUc3vFFD5clsX5gvGcLopl9TQvqldGUd+dxareqaztyaaqNYGlO6aQVuaH0nM0Au3/Iew9o6M8r7Zt1rMSgzT1LnNPr+oFCUTvppje1TsIISHUK5KQEFV0kFAvCITovfdicImd2Ens9MSPHSexHcctxoUqju/HECd53/Wu78e5NNI/HeucPXtf9zXn/h9kty+SQ41o0WB2ysgWLXa3jNPPgMffyACDXYvkUCM5VViDRVwRhuewZdwRIp5IiYBhZoJH2gkebWfEzBAipzqZFBPM9gOZ7Dy0nPbeXHaVz6MlaTIXClNpXzqP+sQXOVqVyum6TE7WLuNkTSYnVmdyZNVSDpSk0Jsbx97MRXRmLKAtfQENSXPZlTiXxpRF7EyYT0PyQpoyounOTeZIfgr3anL5rK+Bh1d7ePrWafp/c5WHd4/y3aVe3txWxenSZZwqyOBkVirnlidwPT+Nm+XLuVyeyfnyDK7UZnOnfiU/2VnAr1uLea+3io9Pref7G408vtXIk1t7eHdHBq+vjuGPm1fwh/osfrk7i55Nc9neFU1Vzzwqu2aRvDqChUVhzFgewLwVkUyICcQWoULyG4TgGIRk89ZovTIIi0OP08/AiFFhDDDY9RicOmSXBlOADudgA44ICdcQGb8hBjyRBgKHWwgaYSd8vJvwSR4iprhYnD2BNe2JFOyYTdG6GWyqmE1P7gKOZEXTmDSdnWkvcbQylZOrl3K6NpNTNZmcXJ3JsVUZHC5L50h5Gkcr0jlSns6h0nT6ipfQV5TBgcIMDhZmcjg3nd68FA4WpXO2PINbq5bzYftGvr/YTf+bp3j6zkW+vrKfp7eO8uDqId7r3cWrm8u5uWoFL5dl8nJpOjfLlnKndgU/b6zmg75tfHJqNw9udtH/yl6e3uvk8d02nt5t4/GNBh5d2sE7W9L5eW0Cj49s4/7xLfysdQUdOxZQs2c6uQ2TWbF9ImlrRhBTOYxFxZHElo5gUd5I0itmMWZuMIZAHySnCtmiQq8MQrGoMdv0uDxGBlj9FBSngMGlwxwo4giTcUTIOCMN+EeZCIgyETDMQtAIB+Hj/Qib6CZsop1ZacPZ2LOEdb3pbOtdTlfTcg6UJ9CeNJ0Tpen05MdytCKFk9XpnKnN5OyaLE6vXs7xVRmcqFzGiaoMTq3O5FxdLhfXF3JhbTFnVhdwdnUhZ6uKOF+WzaXVuVyoy+Xi6ixuVWfxh8ZavrvQzbM3TvH07bPcv7SXx1d6eXzzME9fO833Lx/ns1Md/K13O3/dt5mPD+7ii7NtfHt9H4/u7Of7G+18f62Zx3favLrbypM7LTy6tosnl3fy260ZvFG6kC8aSvn2RD2v781h+5bplOyYQs7OqeTunE7+7lms3D2L7O3TWbl9JivqZ5Jbv4iy7eksWDYRg9sXyeqD1vACsskX0eCLyaxnwJjJI7AFGpGdWtyDLTjCDDgGe2H7DVEIjLIQOMxGyCgXERMCCBnnJHSCgxnJw9jUs5SNh5ZR257Cnt3pdJVE0xA9iWMlaZxavYyjFckcr0rj7JrlnKldzumaLE5VL+dMTTZnqpdzoSaHa+uLuV2/irtbari9sZq7m9ZwZ/1qXt1Uwd0t5VzZWMCF1Vncqc3h93vW8PXZTvpfP8HTN0/y4Hovj68e4PHNQzx69RgPXztB/+unePLyEZ6+fISnrxyn/yen6P/Jcfpf6+PJyx08vd1M/70O+l/p5MndVh7dauLR1V08Or+NP+7M4k+bMni/LoP7JzZwrzeXrTtmsapxFsXN88nbNY/8hvnkNc0lv2kOJa3zKG2aT0VTArkbFzNirh/OcBGrnw696QUEw0BkowqDUcsAd6gFo1uP6PDFb4gF52AFR4SMe6iCJ8rbPweOsBE2zkPIaCfhEzwMnuhh2FR/5qVEkVE3j7KmNNo789lXnUJj3BQOFiTTV57MgfJYDlclcrpuKadWL+X06mVcWpPD5bpcLq5ZyY31xdytL+PN7dX8Yncdv2nZyJ+6tvHn/bt5t2kDr9SXcmNdPtdqc7i3oYDftdTx1el2+t84w+OfneG7O308vtPH05cP8PjlXh6+fICnrx+j//VTPP3JGR6+dpLvXjvOozeP8/gnB3n8ahdPXmuj/7VOnr3WyZPbe3hyYxcPL2/n+/Pb+OzIOr45uoU/1izj0xObOLd3OWu2T6d0z0zyGmeT3TCb3Ib5lLdEs7onnsqexazYOY1pWYEETdXiHq0hYrKdGfEjGTcrDKOfCtE6CNmqZoBG+RE6y0AE+yDcEUacgw24hih4ooz4DTMRMMJK8GgHoWNdhIxxEjrWRdg4NxHjPQyf6CFyph/z819k8/YMuiuT6cuJ48DKBHqK49lXtojD1YmcqE3ldO1Sztdmcn19Hrc2FnJ7Uwmv76zm3aZ1/HX/Lr462c43Zzv4+mwbX5xs4jdtG7m7voibtbncqlvJG1tK+X3bOr4538mzn1/m6S8v8/0rh3ly7yBP7+zj6e0eHt7s4cGt/Tx97QS8dYn+ty/x9O2LPHn7DE9+eoSnb+yj/40unr3exdN7rTy8tpOHl7fy7bl6vjpdz5dnt/Pw/B4+3lXOJ+e2cbhrGRVbXyJnyxRyG+eR3TifoqYYSnctJKZsCCl1o0leM4YpGUEMmW1h5JwA4nNfYl1LMVXbcxgzMwLBMRDR5uMFLTl8MQfoCRpuxxVhwG+YGU+UEf9hFq+Lx7oJHeMidIyTsLFuQkY7CIyyEDHaReBEJ6HT7MyaE0hTUSyXalZwNC+RffnRdBcv4MjqJI6tTuFs3TIur8vm5qZ87m4p4fUdFfy+YyOfHGrgm9MdPL64l4fnO/ji+G7e79nAz3ZWcaUyi8uVy7izZiVv76jgjx3r+PpMG89+eo7+X1zm4b1DPL7TS//tvTy73cPjG908uNbNo1sH6H/1JLxxBt46z7O3zvDszSPw5n54o5unr7Tz6GYjD6/u4OElL+hPj63j89NbeXZ3P0/PN/Pt63vZ35VBSf10infOJ2fLfFZujyW6eCwLVw5lQd4QkqvGs3z9bNIqZzFhUQQBw60MnuBh2NQQHOEykluF6FAh2VQMEK0+WPwFbMESkeMD8Qwx4T/cgt8wb+8cNsZF+Fi3F/ZoJ35DTTjCJRyhEiHD3bhH2vGMNjNmnJ3NOQu4WLeSS5XLOFaaREfBPA5WJnCsJpWzdRlc3bCCm5vyeGVbCb9oquIv+zfz2eFdfH20kftHG/jHga38rqmSu2uXc74sjRP5iVysWMKtmmze3lHO+50b+PZ0K/2vHOfJq8f57tpeHt3o5sn1Dp7d6OTJ1U4eXerg0eUu+m/20n/nEP33jvDsJ0fhtT6evdoNr3bQf6+dJzf38OTGbr6/UM835+r5+Egd9y838uTlvfTf288/ftJB38Fciupnkbd5ARnVs5m1dDR+43S8lBrK/KwoEgonMD15CK6hehSPCsmudP8uAgAAIABJREFUQbCp0VtV6K0qBJsK2alDceoYYPbosQV5U8D8hpjxjzITMNxK4EgrISPthI92ET7aRdgoJwFDzZj81ZgDNNiCRfwjHXiinHiG2YgcZqUwaSrHarI5XZLO4cJ4OvIX0rcqkeM16Zyty+DSuuVcXZfFy5vzeae5kj911PLnzrV83L2RP7es4d0dpVwqTuBg5mwOrVjMxVUZ/GxHBe80VPL7ljX8o287D0638ez6AfpvHeTh1W6eXOuk/0YnTy41c//oNr48sJnvju3mwekmnlzuov/mfvrv9NJ/Zy/9d9p4druZZy+38vTGHh5d3s635zbyxal1/O1wLY/udtH/Rh8PX+nhg1eaaepYQkVDHLn10YyZH0DEZCchExRGzLHzUkI4flEqzAE/wuIZhM2txWTVIVt16E1qZJv3OrRs02Cwaxhg9RexB8lYg0ScgxUChlkJGmUnaJSNkBF2AqMs+EUacQ82YAvW4wgVsQbpsAbp8R9s88KOsBI42MzcKRHsKV3C4dKlHC5Oobswhr5VyRyvSedUTToX6jK4XJfBzQ3ZvLm9gF/uKuGdHaW8XV/AG2tXcqUkhZ7UGbQmTqEvZxFvNVTy84ZKftday/+21fF533YenGii/3IPz24cpP/aXp5ebaf/ejtPLzTxSXsNv16fw18ayvhq3zqenm3m6cU2Hl9u48nVFp5ea+LZ9Uae3WrmydXdfHd+M/88tZaPj6zm05MbeHS3kyev7efha/t4+8pmNu6KpXjHYpbUzCRgnMCQyU5CxitMXBzMvJSRmN3/g8M9kPDBCoMHm3G7dZhtOkw2PbJFjcGqQbKqESy+XtDWABFXuBH/oVb8oyx4hppwRRpwhAg4Q0U8gw24QkVGTArCP0LBHSbhCpMIGWoncIgDvwg7zlATfgESiTNG0pSTRG9RKi05C9lbFMex1V7QZ2vSuFCTxqU16Vxfs5R7a7N4pS6bG6uWcjYvgZ6UWTQnTKM1ZSaHcmO4uzGPG7WZvFy7jDfW5/BBSw1f9W7j0ckW+s930X+hg6eXWnl0vpH+C03c793I2+XJ/LpmCR9uy+Of+9bx6OQuHp9t5MmFRvovNfLsSgP91/bw8NIOvj2zia9OrOHTY7V8cXYz/W/08t3tDu7f6eTKgVLWbF9ESUMM8/KGEzpFZtgMF5NiBjM5Jhxr0ECc/i8QGSEwfIhMVIREaLAam0ONy0/C5hKYMGUYVn8JweLDAIufiNlfxOinQ/FoEJ0+CK5BKP4qHCEirlCRyDFuJs8ZRsgwC36DZfwjFAKHmAiJshEQYcEdbsUcpGD1lwh26YkeEUzm+HCKZw2hsyCW46uXcHp1OmdWp3CuOoWzVclcWpXC1cp0LpencSY/kd4l82mInkxryhy6li+mZ/k8ejLn0JY0hYPLZnMhP5Z7q5bwbn0Bf22u5fOeLfyjZxPvN1fwl/ZK/rG3lv7Tjfx2TSZvFCzinaokPtxZyFe9G/ju2DYenN7Bk/M76L+0k0eXd/Hg4ja+O7OJr0+u5aOD1Xx+dgsP73Xy1fUmPriwg4PNy6jbGU1JYwwpNVNJLJvCwuyxvBg3mBlJw5i+MJKwcC2RYRqGheuIGqwhPMQHh2MgIWEmFiyeRM3aAjwhCqLFhwEmPxmTn4zZY8DkkjA69Nj8JKweAWeIgiNUwjVYJHCYgcDhIkEjFAKHmQmIshA03EXQCA9+QxzYQoxYAw3Y/EUcbgG3S82YCIUdeTGcqFrC2apkzlYncXJVAqfKk7lQmsz5okROFsbTmTGbrTGT2BY7hZYlC+jIjKVpaTRbYmdQM30k66YPY0/0JE7nxXGpKJ5XVmfwyqqlnEyfyYHF47lbnMiX+zbSf6mN9xqLuJ63kDuFcfxiXRYf7CnjiwPruX9sE9+c2sT357dw/9pOvr+2nQdnN/DlkTo+6Knh9W0r+G13CT/vLeBgbyY725KoaYyjtn0pKzYtJKN2DomlU5iSHMnIuaFYAwVsNjXhASKRIVqihoiEhglYLGpsVi3hoRZGDHPhcGkwOzUMsAQZMAdImD0iVj8Ze4CM1SPgCJRxhZvwj7IQOsZG+HgroWMVBo+3ETjCRMBwCyGj/Qke5Y//UCfOMAv2YCO2QANWfwlHgEiQR0XNklkcLkvmXGUypysTOFERz8myJE4XJ3CyIJb92fPZOH8k6xaMYmfSNNoy5tOcNof66KnUzh1P7czR1M8fR2PcFHqXL+BsURIXSlI4unwRXTEv0hMzkd9sLebphTYeX9jD3/at5nLeAi5kzeV2cRy/3JTNXztW8fnBOr4+uYFvz9bz7eVtPLy8je/ObeCT4+u511pKZ20iZ9tWcmZ/Fh0Hl7KpPZ61bQnUdqaSv30Rmetmklg+jimpYcxMGYdWeQGz0ReX+QXCAnwYPcJIUJAWo9kXo1mNJA9CVgZitvkgmH/EAHuYjClQh+zyRbS/gOL0weavJ3ioldDRLkLHuggf72DwJDtRU50Mnmhj8EQH4RNchI0NJHR0IIHD3PhF2nGFWXCGmLAHGrAHiLidvhTFvkhfWTJnqpI5VZXI6epkTq9K5lhRPIfyY9i0aCRV08OojxnN7pTJNKVOY0/yVDYuGkfN7OFUTx9K9UtDqZ8/jj2J02lNnU1n+lya4ybTHD2OvvRpfNi5mkfnd/Hk8m6+OrGeG6WLOZ0xgwsrZvFaTTLvNRXxSe9qvjy2lm/ObOK7c5t5dH4zX5/byHsnN1GbM52gkEGkrZxIy8ECWo6tYFffMrb0ZrK2O4O8bQvIWDuVpMoxTE4KZOycUCTzCxikgfjZBhEe6MOEMRYC/H2RlB8hmXzRSz6IihrZ4ovk+hEDnJES9sE6HOFqAofLDBnnYvjEQIKjbJhD9CghGuxDRMInOYl6yZ8xc0PJqU3ixehhREwIJmxsEEHDPQQM9UaaucMsOIIUrAESfgECydOGsL80hZOVSZyojOdUdRInKxI5WBRL54p51C0YxvqY0dTOH8K2hHHsTpxIY+IktsWOY8P8kdTOiqJsUijlL4ZTOXUo5RMjWTUhlC0zI+iKH8Pd6ng+aM7jywMVPDqzjm+OV/OH3TlcK5jPiYzJvLwqhvdaivl4fzWfHVnD/TOb+PZsPd+fr+fzsxt59/gmXhrnwBakQgn1IS73RVpOrGJDRxaJxZMp3p5K8Y4UMtfOJ6HiRV5KGcyk2WEYzC9gMgwiyKVhaJiOiWOt+Pv5Ipp/jM7kg2DUIZpEJLsO0e8FBjiHCDgiNcQsf5GlxfOYumgo/kOMGD0ajP4alAA1lhAdIaOdjJs9hLSCxbQe3syKVUmMnzOSweNDCBru8cIe4sQvwo5fuBVHqJmgcCuzRvrTVZLC0VXJnFydxOmaZC/o4miaM2dQOSeC6nlDqZo3lPr4CWyNn8Su+MnsTprEtpixrJ0dRcWkMMrGh1I6Nozi0WGUjfBj+9Qgji+ZwM/XxvPLtYv4c8MSvtxfxOe9xbzfkscbdSlczJ3J9dIF/KG5gL8frOXLE+v58tRG/nlhM/cvbuGj0xu50lTCqFAJq1ONxU+NI1jF6HnBRM3wQwwciC1S4MXYUaSWxbB45UtMWBBO8BADsnEQJqMKp82XiHCBcWMduN0qBPOP0Zm98W2SWUS0a5m0aAgD/EYaCRlnZHnlQiYvDscdqUPxUyM5NMhOFYpbg+LSorj0mDwCs2ImUbY2m4r1OYyeMYyQ0QGEjQ4keIQfQVFuAiIdeMIsOMOtuELNTIiwsyc3liOVyRyvTuRYVQKnKhM5VLyI1qwZ1MwfSsn0cBIjjSQPsZI7Pow188azOXocWxaPZdP8UWycNZL104ezdfZ4ts2ZxLYZo2iZPZSTaS9yNWcqV3Mm8c7GJH69LYOfbkjnrU1LuF46lwv507laOpffNeXy90O1fHlqE1+e3sQX5zbz5YUtfHRuC31rlzDET4fbT8blpyc0UiFyiofA0RZsoSKWAAnBrsIcLBM02kPwKBtmtwpBUaGY9cjGgTg9KsIjFUyWgYgWX2+AilmDbNFi8tPjjJQY4IySiJhiZ/yCIPxH6DAH+2DwaJDsgneqsWmwOGVMDhm9okYt/gijQ41/uELgcDehowN+cLR/pAO/wTbcoWasoWYsQUZGhprZkD6bQxVJHKmK52hlPKeqEjlWGsPelbPZED2KkumDiY+wMF78MbOdBgonj2Zz9CQ2zB1N3UtRrJ8WxdaZo9kxcwyNsybQNn8KrfMm0r14IvvixtObNIGuxAnUTQ5j3fSR9C6dxsnsiZzNncLlkln8qb2Ajw/W8OmxdXx6fB1fnd3Kpyc38Kfja2mpjGNohAFTgEDwKBep+fMprk8jYcV0Js+NImK4B4NVhc48CJ3dF73tBWSbL5JVRK+I6BRfZOsLKLYXkEwDkSwaJLMKg9kHxeqDxU+DLURkwOBJTkLGmrCF+2IOHoTJ3xdLgIDRLWJ26THaNBitAkaLhF7SoNa/gMGiwmhXYQyQCB3lBe0/1Fs2POFW3KFmbGEWLCEmgj06cuaOZF9FEodWxXO8Kp5TlQmcqIjjYOEiGtOnsT5mAhWzx5Ac6WGOw8jKcSPZlT6PlmUL2ZU8k22LX6Q9ZTaNCyfStngyB1Lm0hE/m76MxfSkzqE7dTbVkyOYovsfZlp11E4N5uiycdyrjeUnG1N5r6uUD3ur+OhwLf84sZ5/ntrMX4+t5ad9q1lXNp+xU/0ImegmsXghJduWsrZpOesac6jcmMm4KaFY3RqMTg2izccbSmDxRW8W0ZsN6ExaJLsawTIQyeKDaFJhsGow2VRYnL7Y/DUYPRoGpOTPJnikCck1EKNHjStYIniIFWeQgNVPjdntdbVs0aE3aFGLPghGFVrDQHQWHwKGOAkc6iIoyu0dxwfbcIaasYQoKMESTn8NM8d5aCiO40BFIsdXJXCiIoZT1Ukcq0yitzCG1sz5NGcsYGfSXHJHDSY1xEPN/IlsS59Pa14yHQWpHK3OoitnIQcLorm6NpMz5SlcrMzkcHY8rQmzKRkdQlqYmbrF4+hYMpkrpQt4Z+dK/tRRwZ/3V/PB/mr+emgNnxxdy+dH1vGHY+s41llERV0cSbnTyKpYRO3ubNbsyWRj63K2dRWxdlcuEWNd2AJFLB4Rxa5FsqoQLb6IZi2iWUCyiEgWHaLFB9H6ApLFF8WuxeIWsPmJ2P29DwIGhIw2YQzwxeSvQXFpCBvmZtKMKMKG2bD5azE6/vUMTIVa8EUr+6ISfozG8AKyQ4MjxIR/pIOAIc4fIFsDDZiDDBhDJJyBOsZFmalMm0ZvVSoHy2M5Wh7N8coETlQnc7QimQNFCezNjWN/Xiq7kuZRO2MCFeOiKBg5mDWzX6QrdwknagrYX5rGkaolXN9SwOmyJXSlzKEtega9KYs4mZXIK3UF/HRbOdcrk3h9w5LnkGv48/5q3t9XxZ/7avjwQA0f7q/lFwfWsHtDGlPnhTBxfgTxWdMpWZ/G+uY8GnsraNhXTW5lMn4RJqz+Mo4AI2anhGDyRbCoEMxaBLOAaBERzHr0ZhV6izcNUjT7IFtVSBavrG6RAZYQDaYANSZ/HUa3nuHjwpi9eCKRo9yY3WoE00BEky8aaRAqYRAaaRBaeSBGhw5boAFHiAlHiAlnqBl7sHc6tATIGAMklEARZ5BIRLBI9KQgWssS6CmN4WhFLMdWxXGiOonjVSkcLkvicGkqh0uX0JObRFPKArqiF7J75gzKooZSM2kC62dMoWrySOqmj6Jx8TTa5k1j3+LZ/LS6jPuHenh86gBPz+3n0dkOPuldz4f7a/n48Ho+PLCG9/fX8N7+1fxvbw1/6KniN501XG8qZ/60QFwhWsyBOuwhIv5DjYyaEUxi9nQqN65gTuxkDA4dgkmLYhVRrCJ6oy96ixq9RYPeokdvEdCZ9WhNarQmFYLFB8nq63W+2SujXc8AY4AGk78exa3H4NDhCTETOdIfd4iE0aFGMA1CMmvQK2o0kg9q8QWMDp03RT3Q8APcf8kSIGMJkL3xbEEyjmADAf4Cw4NENq1cRM+qRA5VxHBsVRzHqxI5VZPK8coUjlakcag0hYMlqXQsi2ZfXDQ90TEciE+iZ1EcHbPmsWvMWPpmz+bNnBw+3rCR71pa+KatmW/3tfHoRDfPruzj2fUuvrvYwGcnN/PR0Q28f6CWP/RU8/uean7TXcUv2yr4WccaGkoSCA/SYfHTY/STcASZMHkEFI8axe2LyaNHMKnQKxrUgi+iQYvRIiIYfdFZfBEdOvRWDYJNj9asQWPSoDVp0Ft8Ea2+CFZfRKsawaLG4NAzwODRoXhEZIeIwS6g2HVYPDosHjUmhwbR5ItgVKE3aNAZVIgmlbf2BEjPt1J49Z+gzf4SZn8JW7ARa5CC3V8kJFAgdc4wWkpj6SuP4Xhl/HNHJ3G4PJ4jFUkcKk3icFkKh0tS2JuyiM6Y+XQtnM/BhTFcjEvhVysK+ayyju9qN/Bg/Sbu12/iqx1b+aZnDw9Ot/Hwahvf3djD11d28/m5rfz16Hp+31PJrzoreKdzFT9vq+CNplKuNaxi4Th/HHYfLAEKRqcBySx444vMPohWFbJVh1ZWo5N1aPUa9IIag6JFNKsIGekmZKQbU6CA5NKgNg9CdAhoLTp0ln8f+uutvgh2FYpHzwDJqUew6dEYNYhWPYpdj2LXYHKqMDq0iCY1WtkXraRGNGmweWRs/iL2QAFbkOH/DdpP9NbqQAVzgAH/IJkZ4/zZVRhNb3k0R1fFcrwqgRPViRyvSuRQWSyHyuLoLYzmcFkih/PiOZgVy97EBfTGzOdiciI/XZ7J73Ny+KAwj7+sKuBvGyr5vHkTXx/czf0zjdy/uIv7V7bzzyvb+fTsZt4/XMev967iF+1lvLGnmFd3FXJnRyGHN+YyxKPC6adHdskYHSYko4hOVqMx+CCatSg2Ga2kQSto0AlqdPpBCNJAjE4V7iEKKbkLcAwWEVw/Rmt7Ab1dg9aqRWfVorOq0NtUaK0DMXh8Ufx8GCDYBbRmHWpFg8agQbJoka0qDDYfFJsW2aJDZ1AhKDrMThlnkAlnkIQj6P8ftMVfxhRgwBig4Ag0MDbKxs7iGPaXR3OobDEHSxdzqCyaIxWxHKmI5XB5LPsKFtCTN48DOfM4tHIR+zMXcCQrllNZ8VzNTeVWTjKv5CfzZmUav9tRzEc9G/jkYD2fHdvC16c38925zXx9fjOfnKnnfw/X8Zv91fyicxWvNRRya+tK3u6u49jOMiICtFjcWhS3gslpxmg2ICp6BJMGraxCb9Cil7Vo9Sq0eh90wo8RpRcwOAZiCvYlceVMElfOIGScDclvEDqHLzq7Fr1Ni2DXorX6IHtUTJofxbKSRQyQ7SI6oxatrEFn0CCZNc8drcbsEFAseiSzFqNDxB5gxBFsfL7wxgvaHmz8AfS/SobJT8TkEbD4i5gCZMwBBjyBCqMjLTSUJbKvLJa+smj6SmM4UB5N3/NrCUcrEzlYEsO+3HnszZpN59LpdCx5ieOFsZwsjOFMQTRXyuL52ZYc3t2dz7uNBfyutYQPeqr5x7EN3D+zhW/PbOab81v49NRG3j+8jl/tq+Wn7ZW8vDOPNxoL+PTCLk7sKCTCX4vVLSK7FEwuI6JBjVbyRTDq0EoqVLpBaAUVWsHXC1r0QTJ4I5DNAb4Ub0hlY2cBq5uymLg4HNnjg+IUkJwSkktAcKiwhempa8ijbGsqAwxWLXpFjc6gwWARsbhkrB4Rs0vnjWKzCRhtelzBZm/7Fm7CGirhGGz8odOwBMgYPcJ/y63H4i9iDpCxBhjwC1AYF2mlsSyZntI4ekti2FccTU9pNH2VCRysSuRwZRKHS+Poy19E1/LZtKVPoy1tMn0rZtMcP5qGhZEcyJjEzep4Xl2Xyk+3LOOdhpX8pbear07X882F7dw/v4375zbz96Nr+eOBOt7qqObOrkJeacjn72c28+DWHo5tyiLc6YvNKWNwmTA4RARlEFrJB52sQTRo0YnPIQu+6EQVekmNpOgwmrWYnYOIXT6Z+p5Cth0qZXJ8JLJ7EBanjMEpIbn1SA4VRn9f4nKmUNWYzgC98ceIJl8MVj0mhwGLS8HmMWDzk7B7FGweBatHJijShV+EncAoB35DrLgGm3GHW73DSYCM4hZQ3Pof5AUtYQ4wYA1Q8AtQGBmq0FCaRHdxDPuKomnNmUND5nSasmfRVbiIg+UJHK1I4khxHHuz5tCYOJHGhLF0L51CQ3QUjYsiOLx8CjcqY3l9XSq/asjlo75avr+0m0fX9vDgSgP/PL+NL07V89dDdfy6q5JXG4u5u7uA945s4OHtFr67vptjm7KJcKuxOQ3ILiN6kwZBGYRe9kUnaxD+D9h6Sf1v0BYdAWEmXlwQxYLMCZRsXYI1QofJT4vJLiI59IjOf10cHcjomYGsb1/JAMk2ENmmQrZqMdgEFIeIySVi9UjYAxQcAUacQSZMLj0WPwlXuAV7iBGjn/gcroDs1CE5tD/8rrgFjG4Bi593D5Y1wIjLIzHYrWVncSKdhTHsK4qhMXMGG+PHsilxPLuXTWdvwWKOlCVypDievtyFdGa8RNfSqezPnEZXylgOL5/CxZL5vLExnT+1FPHZkXU8vraHZ3fa6b/dzneXG/j0RD1/OVjHH/dW8bM9xdzesoK32yr46soeHt9u4eHNPZzalkeEW43VIWNwm9AoKiSTD7JJi2DUI5kEJKMewaBFL2u89dqgRVB0yCY9Nj8Dk+eNZszsSKYnjMMYqEV2aFFsIgangODQINk1yE5fTEG+5K6NY4De9mMkuy+SQ4fBKaK4BJwhJoxuPbZABcWl8zrUpUO2q1GcOkwuAcGqQm/VPJcavVWD5NChuEUUt4jJI2JySxj9DJg8CmaLllCHhs25MXQVxXKgNIHWFfPYED+O+qSJbE2dTEvWXLpzFtKXH8Op8kROlsZxvS6de5uWcas2mVurE3ilLpk/NhfyzyNreXB+G/23Wnh8bQ+Pb7Ty9xP1/KGnil+1V/B2YzEv12dzZ3MWHx6t58GNFp7caub767s5sz2fMIfPD44WzFoMFhUGix7JLCJZRAxWCYNVRjQL6BUtOoMWnaLFmxOox+iSMPmLWAINKB49BrsOxaZHdui8WdNWjbdNdPkQPM7IAL1tEKJdjeTQIdo1WAMNDB7jj8lfjej0RXZ70x0lhwbRqsZg12J0CIgWDaJNh2DT/iDRrkNxSyhuybtywy1j8jNh8TdjsekJsqhYs3Qu7fkx7C2IpbsgjqaseWyIn8i62PHUx09ie/xk+nJjuVCVwpWaNF7esIy3d+Xxcl0Kt2vieXVtEn/dW8EXfav54lAN356p5+uzW/nyzFbebS3hte3ZvLJtJTfWLePG2gzeaizmmytNPL3dSv+tJh5db+DczkIiPRocbiOiQ0Gy6lEsagwWPbJF8oK2ySh2A7JVQjDp0Sna55srNIgmLbJVj2wXMTgkFIeIYtdjcYlY/EUUlx6L24BiF5EdKkTPjxigt2kQ7Lrn0iC7VQQMNxE50cGUhaMIG+OH4qdDdKgRLd4So5i1SGYdgkWHaNMj2vToLVpEmx7FJaO4ZEweg/eBr58JxaVgMuvwNw6iKmUmXUUJ7CuMZ19xIt1F8WxPn07NwlFUzYpi0+LxHClM5FRpHGfKYrm9filvbMniTm0iN6uiebkmlt835vC3jiLeb8nlw+5S/tRRws92ZnN5dQIXaxK5tm4Z56vTubMpmw8OrOPJzTae3mym/0YjD6/u4mpTBUP9dVjsIpLT+F+gJYuEYBGRbDKy3YBokxAsAlqjDo1Ri1ZRI5jUSGY9kklCtsgoNgmjQ0vwUBtBQ2yYXIL3s85t8Trc84K3j/ZKh97ui+KvIm75dMo3ZbCkMBZ3pBnJrUFn9UFv9kG2aBEVFbJZi2DRIdlFRJuA3qJDtAn/AVrG7Cdj9jdjdCuYLTpCbFqqU2bSXZzIvsIE9hUnsrcogbbcaLanT6d6znDWLxzDrvjJtKe9yN4lkzmY9RKnC+ZyqWQh5/JncjZ3Gm/Xp/Lb7Ut5c20c92pjuVAyl6Mrp3OqZCEnyhZzpjKZy3WZvNVUztcXm3h4tZmnN5p4dnMPD6/t5uy2PAY7fTGadcguk3dQ+0/QVgHJLiE7ZCS7hGgV0Zl0aIwaNIoKvdEXyahDUgQEgw6nvwWHv4TJ44vZo8bo0GJ2yNhcFhSnhOzn89zRNg16m9o7Ntp88R9iY/CYABwhRiS7GtGmRjD7IlpUSBY1glmFYFYjmPXINgnJKqAzer+/YXIJmN0CikeD4q/CHCRidAk4HTrGD7ZQlTyV7tI49pUk0lOYRE9REl158XTkxrE5YSrrFo1nw6LxbI8eSWPcaNqSxrF/6WQOLH2RvcljOJA6jjM507mQO4NLBfM4vHQavenTOJw9j6MFizheFsfluqXc2ZLLh8e28931Th7d7PC6+kYLj280c2lrDkMtL2A1axFtRkSbAaNFwmyRUSwGRJseg1PE6JKRbPrnRxC+CIoK8XmdlkxaRLP3K28zF08iLScGS6AOo9sXo1OF0anFEehdqDlkopsBBpce0a5BtGt+6B4EmxrB5i0VklWNZP2/XwtmNYJJQLZKiGYvaINdh9ktoji12IIkJI8Ka4iCySUyJMLF5KEualKn01kUy77iJHoKk9lXlEJ3fiKdufG058TSkrWYhiVz2Bk/nj3JE+nNns3R/AX0LJ1KZ/IEDmdO50TOLI5lz+B49hwOZszi6IpoDq+M5URpEhfrMrmxKZt3Omv4+loX39/s5uHNDh7dbOPx9RYeXW/mrb21jLSpsJl0iFblOWgRk1lCscjeDzOHd/GP3qhCJ/uiFQahE32fdyFe0LJVg+RQEzE2gGXFCUyeP5Lx0yMY9WIYQ8cGMSt2Ms4wAwHDFQaY/CTE57cg/wVbb1V5//YvF/8/QesRzQKCSYfOqEapI/npAAAT0ElEQVSr+KAz+iDbNBg9EtZgG4qfibCoEMaPiSRm6gjWZcxnb2kKPUX/Br23IInO3Hi68hLozI2nY2Us7VnzaMuczd6cBRxYuZDDeYvpWTqDfUums2/JNA4sm0HPkhm0p8ykb2UcJyuWcnFtDlc2ruTOtnw+ObuH72728O21Dh7d6uTJrXae3GzlyY1W/na+iZeCZVwmPaLZgGwzoNj0KFYB2SYiPW/PJKsareKLVno+HQoq9NK/QOuQrVr8I+y8OHcU7kiFoBEWgoZbCBvlxBNhwh4qYgvV4zdMYYA92ITRIyLY1D/0wJJD63W5RYXBrsVg1/4XcK/UiGY9gknvXQSjqNAYfNEpakSLDmeIB//ISCbMnMGM+XOZO3MKLw0LYVdBGu35ifQUpbC3KJl9JansLUqmqyCRvUXJdOTF05EXR8fKWDpWxtC+YhF7V0bTvXwB7ekzaUqcQnPiZNrTptObE0NfQRInqpZzpjaHc3U5XK3P5ze9m/jySgf3r3fz4OZeHtzs4PHNNh7faOHx9WY+u9xGTfIMYmZNJjg0EKvTiNkhYnRIyE7JC9qhxWDXoTdq0ElqdIIKnaBDMOgRjQKiUY9o0uEINrModRZDJvphDfXFHqbDHSljDtZgCdXgN1whcoqTAdZA72Jdk5/075Lx3OGyXYPi0KE4dMg271qj/wQt2wQkq/Dc1Xrv1h2DBq1Bi8FuZ3HqchanLMPm8ceiiAy2iezMT6O7OI2uwmS6iv+tjsJEOouS6ChMpC0/nraV8bTlxNGeE0tnTgx7c2LozFxA+9K59CxfyKH8eI6WpnNkVSZHV6/geE02F9bncm9XOZ+eb+Xr6918e2MvD2/18OBmBw9vtHpLx7UmvrnWxp8udHP9SA/nTx7lyOH9LFw0C3ewE3OADaPHgGT3/m+yRUQva9GLavSiFp2oQSdrERQ9glGPbNczfuYwXooegTNShSVsEI5INc4oDRFTbIxfHMqk+Aivo+3BJqyByn9Nd6Jdg8Gh/QH0v5z9n2VEtj1/q1nE5/VaRi2pUWxGQqNGkb9qE+OnL0AjKejUA5k8JIDtucl0FqXSWZhEZ9G/1V6YSMfzn17QcbTlxNK+Iob27Gg6sxaxPzeWvtx4jhYmc6I0nWOrMjhancXh1dmcXruSa5sL+NPBbXx9tZv7N/Zy/3o3317v5Psb7c9BN/P0RguPrjfx5zNNtK0uomnDOnpbmzlyYB/d+3sYO20qRrcVyaZgdBgRTaJ3QpTU6CXvmYfeoEU0iogmEb1ZhzlAz7ToYUyYF8DwmQ7GLw5iSmIY09MimLl0CLMyh3tB24KM2INNRE0YjGew3Rtz/BzyvwD/67Vs0zyHrEG2CSh2CcVuwGCTMVgVBKOMXpFZnLiEtVu6WJSUha9eRNC8wLLF02gsSac9P5GOgkTaC/9b/w06lvacWDpWRNOZvZju7EUcLkzkREkyZ8rTObtqKSerlnG8Jovja3M4s34lb7XX8uWFVu5f7eLr6918fbWT+1fb+e5aG99fa+bhtSae3mim/2Yj/zi/h+I5E5kRMZhlCxdRuiKXa1ducfrSDV6cOQuj04HBavK2ewYtguyLIA9Cb/D11mijAckkozfrEe0+DH3RybKyWaSVvURq+VQSSscTWzyKmOJRxBSPZYAtyIjZX8YaqOAX4cASqCA5dcguHYpTj2z3bh5SHN4xU7Jp/y27jMFhQHEake0Kss2EYDTgCQkhI6eMVeubScsuwWJ3Yld0VGREs6c4lba8eNrz42grTKCtIOH/At6WH09HXiydubF05cawd2UMvXmxHClK5ERpMmdWLeHMc9An1mRzesNKbu4q4y+nGvjiQgv3r3Xx1ZVO/nmlg/tX2/n2aivfXtrD95f38PR6M8+u7eDRjQ62pM5hhFlhiM1JuDuYhp3t/O69T+g9cY6gocMQTAZkk4ho0CAYfNArg9ArKgRFi2SSkEwGZJuM5FBhChhEYs4k8tYvIGvtDJatncbStZNJWzOJpOoJDJBcOnQ2FVqrL3q7GsGh8Z4+uXTIThHZISE7RCSH+HwKFJDsAqJNRHRakF0WDG6TV04zOrOJ8OGjWVa4mtL1e4hOWUFQQDCToyKoTo+mITeJ5pxYWvNiacmPpSU/jraCBDqKkmjLS6SrKJWuohQ6n3cgXXlx9BQk0FeczKHiJI6WpXBs1RKOVWVyvDqTkzXLubwpl98d3sanl9v54moHX15u5/6VDu5f6eCfF1v45nIr315u5sHVVp7e7IBru3l6u5WfdNQxLdhOgNGExxlARcUG3v71h9x4+7ckZOUgmGRkgxrZ4INeVqEx6Lz3OCwqDFYBg0VGscqYnHpM7kGEj1LIrZlDydaFrNg4k4wN00haM5HEmgkMGGT4MVqLLxqLDzqbGp1NheDQIrn0GJwSsl1EtOoRLDq0PzyA9E6BssOA4lIwuo0YPUaMHiuS3caMxXFkFK8mv3YnKVklLJgfw/SxoylMWMCW7AQaVsTRkBNDQ24MjXlxNOcn0l6YQltBMh2FKXQWpdJdkEx3QSI9hcn0FifTV5rCodIUjpancrxyKSdqsjlVm8X5dTn8tH0NH11o4x9XOvj8agdfXGrnq8sdfHWpjX9ebOHriy18c7mFh9faeXqzk2c3m3l8o5kH9/poL0ljqFUixB3AnuZe7r71v9x65wN29xzG4uePYhKRZF904iB8RV80ii+yVY1iEzDaDChW2Xun3F9D5GgLM6NDKFm3kFU7Y8neOJO0uheJWzWOATqLGsGmxeiREe0673mqXeeVRYdg1nqXJhrVaBUVatkHraJCNGsw2b2ZQlY/BZPHjNnfiSkgkEVpmSSuKCN71RYWJueQkr6CSaPHkjp3OpUpC6nPjGFLdjRbV8SwIyeW3XkJ7MlPoqUgmZb8JNoLUugqTKG7MJl9xakcKE3jYHkah8vTOFa5lOPVmZyoyeb0mmxu7Sjnd4e289H5Vj6+0MKnl1r5+7km/nGumb+faeSzs418eX4P9y+38PBGB09udfH4Vjv9L3fy9N5evrjWRdmCCYwODuLarZ9y992/c+En73PgwiuMmjwLwWBAL6nRit5teFqDD5L536BNdgWrW8YdIjNuajCVNcmUVi1iZeVM8tbPZlndNPK3L2aA0S2jM6vxj3BjcIqINh1akwq14oPepEYwaxHNuufSolNUaA0qjHYBk1WD2a7D5JQxe+y4w8OZnZhGSl4ZiSsrWV6+mRkxy8kvW8/ihfHMmzKZrEWzKE2Yzeq0+dRlLGLD8mg2r4hhZ24ijflJNOYl0lqQTEd+Ml0FKfQUp9Fbmk5feTqHKpZwrDKDk6uzOFGzgvPr83izfS1/PLqLP5/ew0fnm/n0UiufnNvD38/t4ePTDXx6poHPz+/h/pUWHt7s5PHtbr6/3cGDG808u9tO/8vd3Ni1iuQZU7hx9+fcePczzr/5CWde+SPLiusQLU60kh6NpEIrD0Jv9MFg1WJySJidCiaHwbvHxupL6FAbyclTGT3awouz3BRvXERe/Xzyti5mgMEmopZ8MNgEtIoKvVGN1uCLRvb1Hgea9RgsegwWAcUqIBq1GG0igWFudAY1WoMOjWLA7B/C7LglRGcUkJxXTezyVWSWbmFWfC5xGaVk51UxfswE4mZOJXvxDAriZ1GWMo+q9IWsyVjE5hXx7MxNoDE/iab8JNryvVfB9hansb80nb6yJRypzOBY1TJO1mZzqjaHa1tLeLN9Le/ur+e9Yzv58HQDfz65k7+c2sVHpxv45Gwjfz/XwBeXmvnmWhsPbnby8FYX397q4PGddrjTSv+9Hs7UZlGalsilW29y/Vefc+K1jzhy+4+0Hr2JPWwEOrMVnUFEULQYLLofcpIUm4jRLqHY9BisGgxWFQ6bBrvtBYKHaFlW9hKFmxeTVvUSA0STDkHRoJF8vWetRi2iSYfeoEE26TBaBIwWAZNVRDHrkRQNRouAoGjRWKzYQiIYPzuOZcXrySrfyuykAmanFLGkaBMZRfXMTy1lTlIhS/NqGDvhJaaOH0fi7Cmkz59Cdsx08hNmU5o8jzVLF1GfFcPO3AR25ybQVpBKZ2Ea3cVL2Fe6hL6KZRypWs7x1VmcWpPD2XV53Nhexk9a6/h593p+27eZ945t/wH0hyd38tGZBv5xsYmvrrbxzY3256A7eXCnjf57nXBvLw9u/39dnddTFAgaxHm9EmFgGGYYEMzueaW1llkRFIogphMliOQ4xMEBRjIyCCICisKgZERyNKCHKLAIimDYUsxpMYA5rKeoC/u7B7b24R76H+jq7+Xrru5ycgMc2R8fx53Hr+i8/Y7mgVecvv6OM1eeE5Wax7+WmqNrYIjU2BCDKSIkxroTF20sRGIsRDxFB5GhAH1DARKJAAMjTZZbzcZbaUdo6hZC9zigoakz4ZNp/59loysWIJII0DeYgFiqg0iijZ5YC6H+ZExmmbB8vSP2flH4x+wnKD4fH8UBrJ0UWGwJwTMsFZeABBz8ErHbHoGzfyyOboGYLl/BOvPlOFitwm2DBX72VoQ42hLpYkeS1yb2yhzICnQkL8SVI3IPiiO8KYvypWKnL9Wx/tTFBdCYGERr2g66DsQyUKDi9rEMHtVl86Qhm6HGbJ417Z9QdcsB3p1R86HtL6I7CvneWcS3jkP8+cth6D3Gw6oDxDusozznEL8Nf+Dsr09puDxM+fl7HG27QWbpCYpqW4nZtYdFS1ZgZCzFwETvb1UbmAgRT9FF30iIvpEeEiMxQqkWK+zmEaxyIiRtK3F5fmhoCjXRFGqiJdJEWzSRsdMRa/71ZNFCKJmMnlSAyEgfgUQfybQZmFrb4SOPwV2RTkC8mjBVCZF7qvCOyMHRX8USa0/cQnbh4h+NlyINW9cIHGQJ+OxIwtJ6I6bLlrHJwhQnGzNc7Vbjt8kSuYMt8e4bSfPdSqbMiYPBLqjlrhRHenF0py+VMX7UxctoTAjkuCqEtn2R9KqT+LUsnXvVWTyq289QUw7DLXmMHD/EcEsOr07m8r4tn9/PHeFLRwFfOwsZ7SrgW6+asQsFjPfU8J/0WJTuLpxoOUP/ree09j2h5sJTytvvUXXuDtllpylpOM/F608YuPEbyRnZmFqtQWwiRTxVjNhEhMRYD/0pOoiNdREa6iKapstS27mEJDugzHYjpSgEjcn6k5ks1kJbosUkvX8gkExCIJ6EUKqNnqEuuoYiJDOms2ClBWZ2TvhGphO+qwB5cgnhqceQ764gNqseZXoVsmg1LkFp2DorsPeMwslXgVtYEht9YwlJKUC+6xDuskgWLzFnrdkqHCxXsc3KDM+15gRutCR623pSvbaQGeBMTvA2csO2URThwdFob2ri/GlIDKA5KZBTu0M5mxlFT14i10rSuFOZycO6/TxvyeNNawFvWw/z5pSat635fGov4L8dhXztKuRbdxE/eov5frWIH5eK+XyuirxgHzKTd9N59S4dN4Y53feCpkuvaL3yFnVtL6099/nl+nOaO25w5eFHnn/+gwcjb0nNyWW5pSXG/5yJZLoB4ql6EwUzJkL0Z+iwxGoOynRPUguDya6MQkNHooXAQIBAKkRbKkJbKmay1ADDOXOZ8/NK1jn6sXO3moSMMrwV+/FTqonNaiEu+yRRe+uQp1QQnlJBWHIZClUZHmH7+LdHHDYOobgGxuEcmEhAXC4qdRM7kvIIU6ZiY2vPqkWL2bzGFGdrc9yszfBda06U4zrS/Z3JDtpObuh28ne4UhzpSUW0D3UJMpqTgzihCubMnnDOZyvpVSdyvSSVu1WZPG7I4eWpw3w4W8yn9hI+thXysa2AL52lfL9Qzo+ecsYuljPed5QfA6WM9VXyoDaPXW7OnGo8wdVHr+m6/Zrm3iGa+l5T3/2Umvbb9N//xOCzUVp77tLe/4QbQx+59ewDt1+85+qDITLUR1hltxbDOdPRM5EinKKPcKouZhsWE5MhI1kdStxBGRq6hrroGIoQGBkiMJ6O8bylmG92JzAui6SsWlQHWpAnleEhz8E76jD+sWWEpdQRsbeZ0OQKvJX5eEbkokg9RlhSCW4hGazfHs3cpZvZ4qnEyT8J5Z4ylGmlBO3MxNldzqbNriyevwA7s5U42ljiYrMaD+tVhNvbkO7vQm64F0cUnhRGeVIe7UtVvD/1iYF/E922J5yunGj6jyQzWLGXR/U5vDiZz/tzJfzeWcaXrqOMdk/gj95KxvuqJzZcLldDfzV/DlTxvb+Rpt1R5CcmMDAwSO+dEdpuvqTp8jPqe0eo6xoit/oCfXc+cPPpKD03R2gfeEL3zWFuDX/jzstR+h+8pP/+czqu3UKeqGL2wqWIZ85AaCLBZJ4xK9YvZMnaucy3mIaGQCpFPH0WC1bbYu+jQK7KJzq7hoTc48QfOE5IUjk+Ufn4RBfgF1dMeFoNiox6/JNKkcWX4q08TGB8MTv31hEUW4iPIodtsjRmL9rMcmsv7D1jCY7NxT1YhbntdrT0ZiAST2emySwsVqxkq40Nruts8LBdQ+AGC1J9nTkc6UfxTj9KY3ypjA+gJlFGfWIgLapgTqWE0r53Bz0HY7hWlMLdqn08PZ7Lm7NFfO6uYPRiFd8uVfGjr5qx/lrG+msZH6hn/EoD4wN1jA/UM9bfyOvOWjLDZZxpOM7tB6/pvfeWE1ef0XxtmIrzT6jueExhUz89g2+4+XSUa48+0TP4iu7Bl/Q9+Mi9N2MMDn+l795Lum8OceXhCEdPnCM4OpFlVlaYzPuJ+WYL+HnNfBZazud/uHJzoJkes/QAAAAASUVORK5CYII=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21" name="AutoShape 220" descr="data:image/png;base64,iVBORw0KGgoAAAANSUhEUgAAAFoAAABlCAYAAADNhPR6AAAgAElEQVR4nGy7Z1QVZta37zNJVOrhcHo/nHMoh96RjnQQFFCQJqKACAqKDRUEBBtiwQ6igiKgiL33HnvX9GQySaZlkpnMZCYTpVzvh7zvs/4f/h/2WvvzdV/rt/Ze696jlEZ7VCYRakcxMr0AtaMYR08NBjcFWrMYnZsEjVmE2sUelbMQlbMQtYs9ahd7dGYZWrMUnasUrVmCzlWKxkWE1ixCa5aidpaidhajdhGhMYuRG+3QOCtRGOUoTGKkRiFykwiFoxS1swyFUYjaUYDK0ZKQMCXh4UoiQqVMSjFQURZEYZ4Dc0qcqVsWzKxCM1s35xITJyYiXk5Ysh6vaBW+SUY84vU4RSoxhSsxhqowBCswhchwCBLgEasgKs+DmGI3omfrmFLjwqwNoVRuTMEvRY3C3QKZy1iUrraozEI0rmL07jK0ZhEKoxVyoyUqZzvkjnZoXOTo3TRozSrEOjtkRjt0bmMJirdl5+EMtvVH0NoXxOa+QEapTKL/Ba12FKNxkqAwCFE7itC7yXDwkKExi9CYRf8LWWMWoXWToHaV4BXuTFJ2JPGZwYxP98Hob4fGywKNpzUaTyEqdxvcwtQEJphx8JUjcRQgd5YiNgmQONkhdRQiMQhQGAXojNaYXQR4ma0pnexL/ew4lhQEs3xmELXFfhxonsyN3rmcbpvBmbYyTndUUpDqwOQkLWmpJmIT9YTGavCKkOEcJsE5RIJTiBRTiBRTmBhztITIXDMTyryJK3UmvtyJvLowihqT8U02IXO2R+kiR+5ig8LFFqWLHSoXOwyeMoyeMlSONsiNVshN1mjM9ujc5EgdBMiNImQGEUpHGRKNPVoXO9Km+eDkPxqdx3vo3ccw6v8B/n/ApTpbBPIxSLQ2aFzEGDzlaF3FqF3sUTgKkJtsMQfocBtnwC3cRER6ANlzJ7CqfQG7jtVTu206s+rjSSnxYHJFMIU1ccxZPZGqlizyF8eRUhyMa5QKuZMVSqM1GpMArcEaT1cRPiZrEn1ltC3L4erWcgYaMumvy+BIfTpdC2PoXDCeg4vjuLw+lwc7ZvG8q4rbe+cysGkau5rSWTY3lCmpasIi7fEOE+ERKsI1RIRzqBDXaAkRuS4kl3ozscKTKQsDyFseQ0KRPx6xDijd7dG4yNA4y1GahSjNQlRmASqzALVZgN5dhMFdjMrRBp1ZiKPXb/CFytEoTUIM7iqkOjtEKilClYCwRA/8ohwQ6SyQ6MSMUjuK0DhJUBlFyPR22Eg/wFY2GjvFGERaS7SuErSuEuQmASpne9zGORAQ7YZvlBm38U64x5jwSTIQlO7Awk1T2Hq8go0DxaztK2DlgWzquqawdHcqFZvjqdyUTM3uPJbvmsb02bFER7kQFqQjyl/NvJxIti7I5HDdND7cNo8nO0q4v6mADzfk8njLDD5smUbP7DB2T/OjvzyMu42pfNlZxp9PLuUPZ5fz8vhCbh+aQ3tTApWzfMnJ8yIlzYmoJC2B8QoSCjxIKfcjfUEQuctCKaiJJnnWOGQ+tig87FG72ePgbo/ObIfaVYTq/4JWmwWoXGzRu9nj7KPAxVeFe6AWF18ljl4SVI7WKIzWKAy22KssEGmssFX+Dyl5PkyriGBcvB479e8YpTP/ltFyvRQ7mQAr+7EI5GOwlb2HleQDxDohEr0Qa/kYTL5afCLN+ESZ8Ypyxj3CFc9oZ/wnGAlIU7J4exqbTxWxuj+ThgOTWLYrkSVtsSxsj2P5/sms2J/Nhv4Sdh6bzfGTyzjcXkHNjEBONM/gRutsrq0t4HZLITeb83mwpZCBRTFcqJvE3Q3T+HjPXF7sKOLRphwebcziXnM6z7fm8af+hfz9TC0/nl3OT5dr+eZ4JTd25nG6NY+dS+JZPW88c0oCmFUVSm51MNkrw8mriyF9fgSaQDuUnmK07gq0rjK0riJ0riL0rhJ0riI0LgIM7iJUjjYoDLYY3JW4+Kpx9hEzPtkNDz8RRldL1KaxKE1WyE226JwkiOQfEBrnxMT8AALjdAjk/8OogDgDCmdrJHoBowXvYyO2RCAZg0DyHlb2H2AlGouVeAw2srHYqS3RuktxCzHiEeGIR6QLbhFGXMercEuwJ7HUgZ2XZrLtYiYN3Qms7MxkadsUlu7OYeXBQjYeKWL/+Qr29hdz8nAl13oWcHtfBU/2VHJ9TS631uTwsHUG5+pSObY4gb65UVyun8KTrWVcrJvMtZUZvG4r5rN9pdxvmcKne0r44fhSfjhezc/nV/DjyYX859Jyvuor56P95VxryeFwXTrblyWzujaJyuoICpYEkb0oCscoCXJPG5RuEhw81OjdVOjd5Di4SnFwlaE3S9C7itCZ7dE426M0ClGZpGjNcoxeMhLSAgiONKHQ/A6R/H9Qmaxx9FLi4q5AongPjyAZgbEqHH0tMfsKGLVgfRYuoUKkjhZYin+HQGKBUDwGO/v3sRV+gLVwDDK1HSKFFVai32EhGoXMaI1PhCNeUY54RBnxiNYTnedO/d6pHLhTwsCraXTenUp5SziTq8LIWpRI095ZHLwwj7uPGjh1rJILXWU86lnA0655PN1VxoNN0/lkz1w+3JjH6dok7qzN4Yu9VbzaXs6rHRVca5jKi51z+Hz/Ar7pXcS3vfP4an853/ZW8HV3GV/uL+EvA/N4d6ORf51byl+OzOeb3ipub8ino2I82xcl0jAvkqqKYAorYxA5vofY0RKtuwKDpw6DhxqjuwKDmwy9WYnORYHSaI+9ygKh0gKhwhr/UF/i05PwHx+E0iRFqrZGphyLVPEBWqMdLp4q5KrRqHTv4TVORGiCmuSp7kybHcGoGXVRuMXa4RwiQmqwQCgbg1A8FnvhWOxFVijVIkRSK2yE72Ejfg8bye+wkf4Oc4Aajyg95jAd7hEOBCQbKGuMpudOMSfe5HDsTSZVu7zxmmiDe5yUzFnubN2ZykBXPjf7FvOqfxkPdpVwr3U6DzYV8HTLDL7sruLpjiJedJTyetdMvt4/j9c7S3nTVs7r9nJetpXyZc98/nhkMd/1VfFdXyWv2/J4vj2L+xsm8WBDOp/tLeaf55fx12Pz+dPh+bzZVcKlpky6F6ewbV4CS6cHMq8iGXdvMSLlaMQaG+QGMXKDPQqDLTK9DUKFDTYSC+zkFghkYxHILBHKBVjb29K0eRM9Z89i9DSjdFCg1YuRyS1QqW2RK62xl7yHRPE7XLzsiEp0JHqCEx5BYkZV78ymaU8Z81fl4x/jjFRrhUhqiVRqh0otQaUWYy+xQiAejUD6AVKtFc7eSvwiHXENV+EarsMzwohvjAPjUmSklEjYfCSaU6+n0v0wlcrNnkwp15M5TUrDEm/O7irg3NqZXGicyrOdRbxuL+XVrhJe7Cjh2fZinuwo5s2+uXzSWco/ztXxj/Mr+fnyWn650cLb2+v597VG/nu9iZ/PN/DvC3V8ureA59szebEji4u1MVxvTOXz3jL+cW0FfxiYz5e987jXWsiR5elsLo1iRf44KgoiyJ0yDo1qDGL5WAQyCwQKC+wUo7GVvoeNxBJL+zHYK60Rq20QyCwRSG2xk4pYtWkz15++JCQ2FoVWiUYnQa0RoFTZIJFZYCd6H3vJ++iNAvRGG7RGK9Qma0YFTHIgbVY4U8sTCIgxIzPYItHYIVOLsJNYYyUYjZXwA6zs30eqs8Er2BHfCBc8QvR4hGvwiNDjFWHCb7yJwHgdfrG2RKTbsKDFm777kznxNI/9Z1Lo2JPA+QPFnFqTy8UV03i+rYwvD8znw/V5XF+VxbVVWVxbPZVbzflcXJlJd1UUF9dlcWV9DlfWZfPd8Vp+vNDA2ztr+fVGE++urmHo5mp+Pl/Nvy8u5ceTC/hsbwnXGiZxdmUyHx2q4JOeudxrzadrdjB7yyPZNCOMpvwQytI8WFaWRFSwAzLFaOxkY7GTWyBUjEUoH42t1AJbqQX2SisMrqrfHkJqg0Qto3nrFnpPniYyIRa9SY1KY49Wb49aZ4dMY4PWQYSLWYWjkwwHgz1aBwFGNwmjDAFyjAFKXMbpMHgrkRqFSA326MwalEY5VqKxWNh/gIX4AzyCnQmI9sA70gWvKEe8o4x4Rxrxj3YhKNYVr1A9elcBBlcblM7vk13pwJlH0zh7J4Vrl6ZzfOs0TtbkcKNuKh+3lfNiVylXVmVyvj6dy41ZnF8xhUsN2XSXxbAgwZGZ4+RUROlZEK1j96wI7m0p4vG2Qn5/sJK/Havml8t1/P1UFT+dXcAfD5fzbGsed9ZMZU9xAEeq47m/uYALNSkcmhPFvuIwds+KoWGyL/PTnChIdCA/zQejwQqJygJ7pSUihQVihSVilQ1itQ1C5VgcXBUYXFXYyW0QSAWojBqUBg1CmQCdQYJKa41Sb43RTYbZT4fZU4Gru5wAfwf8/fQYTLZoHK0Y5eCtxuCtwdFPh4OXGpmjCLGDEL9Ib8anRDHa7n0sxKORO4oJivPBL8YNnxgzPjHO+EY54RVuxOQrR+tqj9IgQO0gRq0To3EUEhBrx9Hr07hwM52BA5PYNi+OzlkJ3F01hadbp3OzOZdra7K5s6GQm+umc7FuKqeWpNOQ6EhhoJ5Mdxm5nnLKxumpDNbQmGKmvTCYM0tTuL16Mh+3z+SrAyV821vKj6eX8GVnOdca0hiYH8f+4hAOl4VzaVkKvSXB7M4PYMNkb1Ykm6lK1FEYrSRjvJ5gPwWOJjvUeltkOmvkDrYoHIQoDEKUJiFSB1v8wz0QqWywk9liK7HBVmqNvdwCifIDTGY73HwV6N0kyBztUBvH4uhkib+/ivAIJ/SOVqidLRilNosxeCoxeqlx8FAh1tkiUFpiJR2DrcyKMcL3GSt6H48QFwJjvQiId8Mn1hn3MD1ewQ7oXUWI9daIHQTIHASoDAK0emu0Tu9RutSfoxdncGD/BHbUJ7FhZjy9FWlcrkvh7vosHm8t5tbqHO6tm86tpnyu1OWwf9Z4mlJcqI5zY16EI5WhDiyPc6M2zpUlkQaWj3dkS2YgnfnBnJmfxL012dxZlcGD9Zl80l7M/eYsHq7P58jsCPbmerB/hg8DlREcLA2lvWAcGzN9qUtxo2y8A3mRBiaHGonxURHgIUPrYoXaww4HFxFaZxFqZxEykx1CjTVyvQih1AYre0vslDYI5P+DTPsBgeEq3AOVeIQYkDoJ0TuOxdVsiY+/HBcPKSqTLQonO0aJtTaonSQ4uKnQmZXYqawRKKyxEo/FWjQWa/vRKPRC/CM8CIz2wCPEgIO3BL2nCJ2LHVK9BTKjHVKDELlBiMpgi0ZvhdFpNJt35HP4yEzqF3lSnKhi+UR/euelc3ppPFeb0nm+s5wrdVO4tDyDy8unMFCRSEdhKOvTPViZ7EFDkgeNyR6sSfVmZaIrK+NdWJfqScsEd3ZO9mZfrh9HyyO4sCiOM/MiOL8gikuLYjg/L4Zri5M4NMOH9gwHjpQGcmxOOGcXJtFVGEJzhhcL4x2ZEWkgI0hDerCJlCgz3kEKTP5iXHzkOHrJMHjK0LjJsNfaINLYIlLYIpTbYCcfi1RtiW+gA1FxnswszyAo1g25iw0msyVe3vaY3YUo9WOROVihdBExSqy2Ray2RaazR6y2w1pkgbXIEmuRFbbCsdjZj8HkosTZXYPaKESut0LlJEDjLEDhYIHcaIXUYIvcUYTCaI/aYIveaIOb2Zrq+bF0bs+neqY7pXF6NhTEsX9OKofmRXF8STz3NxZxtnoS1+uyubw8k9MLJnJiQSrtBcG0F0SyNSuI1sn+bE73YdMkT7ake7Ej04+taR7szvJl/7QABmaHca4yirNzwjhVEsT1qjguz4ngUlkIV+dFcH5uMOfnhnCuPITzcyI4VRpOe04ADaluzIl1JGeclilBDkwKdyRonAqTtwBnHxEmbxEO3lIMPkrUZhkyByFChSUi5VgUWmuSUiKIjgmhcGY2YTG+mLwk6N2tiUtxJSHZHb3JApluDHKDDQpnO0ZJtULs5FZY2Y/GWmSJjcgaK6El1vZWCO0tEYnGIpFaYmf/ASLpWOzE7+PgLEHnLEJtskblZIvMaIfMZI/SaI/WZIfRSUh0iIGNy3LZXJ1GdY4fi1K86JgzmZ556XQUB3OiOoVrTdO4WJPJ1dqp3FyRy43aHK7WZnN2STpH5iTTUxzDvvxQdmX60pEdwN7sAPZk+bIvx58DBUH0FAZxoiyci5VR3KiK5XZVPPcXpfC4OoUnyyfwsCaZx/WpPK6fyOO6idyuiube4kROV8SyqyCYpUkuFIfpmTbOQFaYiRB/GW5+Qpx8bDF6C3DwkeDgI0fvpUDvIUOqs0Sk/B1h450oKs0iIioYrUGDVCPAL9zAuFgtaVP9CY0yojFaINGOQWawQe8pZZRCa4+d1AJr4WishWOxtrPARmiJjb0VQuFYJGILJFILhKLR2Ik+QCy3wMlNjc5JgsbRFq2LEKWTCJnRHrnBDrVRgJevhtKCeLYsnUb9zHgWZQTRmB1FZ2UWXeUpdM9N4OSyKVysy+VafT73VxfxYNUMHqyawcM1RdxZWcDNunyuLs/h3IJJHC9PYKBkPEdLxtM/I4yegiAOFYUwMCuMSwti+XB5Ck/qMnizKo8v1hXxZcsMft9axOdbivhocyEft87gs9YZfLRmKs9XTOT6oiQOl41nTboHC2OcmB1mIi/USGygCl9/EU6+thi87dD7SND5yND7ynDwFmHwsiUwUsHiminonW0RKiwQKm0Q62wIjnMhpyQStwARzl4iFAYLJDoLlE52aN1FjJKprBGI3v9t8xN+gMB+DEKxJfYSG8RSS+QKG6Ryq9+MllkilFng4KzEYFZgcBNhcJegchGjdJYg1QvQmuxwdBGRGufGkunjWZgVQf20RFZmj2dbcRK9VRkcWTCFk8uzuVRfwJ3VRTxeV8qL9WW82VTBqw1lPG8p5XlLOU/WlXKnfhpXqzO5sjiDy1UTuVCZzLmKBC7OT+LSggTu1KTyuHEyr9fl8futZXy/t5p/HFzBP4+s5Mejq/j+6Cp+PLmWP/Us569dC/lqywye1KVxeXESncUR1CW6siDSmeIIR9LC9ISMk+PiL8LoK0bvI0PvJ8cQIMUUICAoUUlt8xQ27pqJ0Wc0Ctf3kTqPwU7/HkpXS1wChejcrZA6fIDMYInEwRKV2R6VWcAoofQ9BKL3EMnGIFFYIlVaIVXaIFPZolALUKoFyDUCpCpbFDoRVqLR2KsEqE1SDK4iVE62SA22/xsdaoMtLm5SivIjWFgYzvyscGrzEqiZHEZzbjj9i6cysCCHS40l3G4u51HLXF5sqOCzLQv4cttCvtqxgI9bK/l4+0LebKni2foyHjTN5G79NG4uz+bWsqncrcniTk0GDxoyedGcx5c7Z/HHvfP56XAd70638PbsZn69tJ1fb3YweL+b4SeH+OVGG/8+08yPPUv5ZksRz1ZN5eySiewrimXVxAAWJHiRH+PC+BA1roEyTH5yHHwVOPgrMASJMAVbMqXUi47+ubR2FlCzOZ1l27KZUZNE2uww4nL8cB4nxegjQu5oicRggdxJgNzJBrFxDKMEovcRyS1Q6OyQawVINbbItHZI1XbIVEIUaiEKjR0agxi51g6B1AI7uQ12cmts5e8hkL2PzlGM0miP0tEetdEGd3cxJXlRzM0OYcHUSKrSQqibGkF7+UTONhRzsb6Uu82VPNq4gOebF/Lx1mq+aqvlD+01fNtRyxc7lvDR9sW82b6E11sX8rJ1Hi82zOH5+jKer5vNq/WlfLyhmE83z+LL7XP4Y9cy/ty3kr+fbeXn67v51/2D/PvFcd59cpbhLy7BFxcY+fwsIy/6+e+tdn463sSX7ZU8Xjeda8sz2TstgtWTg5id6MGEcD3egTKc/BU4BGjQB2hwCLDHLdKWiqYY+q4sYeD6crovL2br8Tk0HShiTnMG6eVh+CY54BPtgMFXjN5bjMg0FqmzFUZ/GaPsJFZIVALEamtkeltEWiuEGkvsdVbI9ALkOhtUBlskmrGIVKORqC0Qq2wQSC2wkv8OidICg1GC1ihGYfptEvF0F5E/MZCytGAq0kNYlBHC+hlJHK0v4UbLfG6vn8+jjYt43rqM19uW88muFXy9bxXfda7mD3sb+aJ9BR+31fJJ+wo+272Cz3fX8kXbcr7YVc3nO5bwze5l/GVvNX/tquEf/Wv56WQrP1/v4u2bswx9c4vBHx8x+M/njPz0DP76kJE/3GTo8wu8++Q0Q5+cZvj5Yf59aQt/PbicF2sKOFORwI68UOoygymIMxMVocZ9nAJDkBZdgBancQpCUtTU7szgxIOVXHzazOHbtRy8VcOavmKK1yaSMscf7xQ1zuEyVJ62eMcY8IpxwCVChft4HaPsZQLESluEyjFIHMagchmL0u0DlK7vofO2xDnIBscAa/TeFuh9bDD52SPQfIBAMxpb9WhsZe+jUNugd5YiNwlQOljhZRaTHuXGjARv5mWEsnJ6Aj21RVzesJC7rdXcb13Cw9Zqnm5dzpv2Br7Yt4pPO+r5Ys9Kvtq7kq/2NvJxez2fdqzkq32r+HrfKr7YXc/X+1bybWcjfzm4hv+c3szg5TZ+ubybtw8OMfLVVfj7E/j3C3j7MQx+Bv9+zchfHzL0+5sMf36Z4c8uMPzpOUbenGTkSR9vL2/jT51LeLKukL65CWycHsbCyb4kRKrxDpThOE6LU6gRzygHUqf70n56EWcer+PswzUMfNhAz+1atp2pYHFbJllLQghIV+ERq8IcrkTtY41XnJZJJeHE5/syyl5uh1BhhURnweQZkSxtzmXh2oks3ZRK6+Fiuq8tZf/latpPL2Dv+Vp2HqslKssDc6QaY6AKqcEaW9kHyA1CZCYBGpMNoX568uN9qEgbR01+LK1zJ3O6eT5XNizi7pal3N+yjPubl/Jwy3Jetq/kk72r+LxrNV90reLzvSv5fG8jn3as4rM9a/iycy2/71rHNwfW8afeFn4YaOU/59r5z5U9/PPKHv77qJ+Rr67B3x4y8ssrRt59zPDgp4y8+xz+/REjf33M8Ne3GP78GsOfXGDozVkGX59k5OVxeNTD8LUdfHdgKTcac9g7O5KVU30oTDUTPd6Ad6QRtwgTTuMUpBT4sfdCPf23VnHx6SYO36qn63o1m06UsrKngIXbM0if54vfRB1OERIcxtliDLFl5vJkZlTHM0qoECBUWiPSjSVhqi8HztbTf7OGI3cWcfz5EnofVNB1q4x91yvYfamKuj0FBE7W4j/JgN8EF9zD9GhcRcicBIhNNjg4C0mOcGVOWhjLcsaztiSF7tpizjYv4OrGJdxtXc791uU83FbDo+21PGtr4EV7A693r+TN7no+2dPAp3sb+WzPGj7tWMMXnWv5+uAGvu3dwHeHNvDXo1v46cJufrq+n18fH2Pki6sMf3eHkb8/YfDnF7z95RWDv37M0C8fM/T3Fwz98QFDX91k6JPLDL4+x9Cbswy9Ps3Q82OMPO5j5F4nP59v4U3bHM7XTqK1wJc5qS4kj9fjESjHEKDAJVSNf4Ke1FkBrNgxjcvPdrD/0nI6Li5i65k51HfnsHT3ZCo3JhOeY8IrWYVTpABTmBWTSn1ZvWcWo8RaISKtLSL9WJRuY1i4Np2+60s5dGcePfdL6X08m313ZrL7WhE1e1NJq3InNFePX7oOjyQtHjFa3CK0OIaokJmtMXuIyEn0ZWlODGtmJrG1YgpHGss5v34hNzYv48MttdxvreXhthU82lbH050NPG9r4GVbAy93reDTvY180bWGr/Y38/vuFv7Qs4Gve1v45lALfzm+hb+f28V/bnUz9OIMI59dYeTrm7z99ja//uVDfvn+Pr/88IjBf75g+B/PePene7z98jpDn11h6JMLDH10huGPTjP46gSDzwYYfNLLyMP9vL25nS8PLOT2mix6K6JYOdWPaRPMBITIcR4nxxyqxj/BhFOEGPdoMfMb02g/uYxtJ+fT3F9MfXcuC7YnU7k5kaxFwYRMdcA/TYlXgpDx2QaWbMhmlEhrg8TBDpGDFULDe7hH2dN6qIyeG4voul3CgfslHHxQxvLOOFIqtcSXGoia7khQpgM+6To8E5WYo+W4jFfhFCrH08eewlR/lmePp7k4mT2L8zjWNIeLGxZze0sN97bVcX9LHQ+31PFwywoeb6vjxc4G3rQ38cnuJn5/oJk/9m3iz0da+VP/Zr47spHvjm7ix/M7+e+tLoYe9DLy/Di8ucDIp1cZ+vIab39/g3ff3ubdd3cY+u4uI3+6z8gf7zL8++sMf36JkU/PM/zxaYY+Os7gR8cZfDnAu6eHePekh+HHBxh6sIefr7TweWcFt9dMpW1WNCUpLoyP1uERqsI9XId/gjPOEUrM4TJ8opWkFvlR0TyJlfunU9+dT/XuNGr3TKG8JZnUuT5ETTMSNlXPpFm+zFqWxCipUYC9zgaVWYJToAqFx1iic0y0HplN1+0yOm5Mp/t+OW2Xi1iwPY7kciciC0yE5TsyLleP7yQVHklKPJI0eMWpCYtUMycrmBU5UawvSuJgzQxOrK7g8oYl3NpSw92tdXzYWseD1hU83FTD49ZaXmyv55P2VXy1bx1/7tvMX/o288fDG/jbia38dKGNn6908PZOF0MPDzL8uBeeH4VXZxn66AKDn17i3edXGPzyOsNfXmPk82uMfHmdkS+uMPzpBYbfnGbkzUmGXh/j7at+3r46xOCzXt49Oci7JwcZfNLNyJP9DD/q4KezTbzaWcrAojQWZnqTmGAgKN5EYJIbgckeOEdocYvQ4BmhwjdBTWSuI3NbUmnqLWTp7nTmtSYwa20suTWhpFX6kjDTjcllQUyvimOU2MmagDhXlqyexbq2RWTODscrTkZBdQR7Lk2j924ee69k0nW9gN2XiljZmcmEMjfGFzgSnqfDf4oGz0k6PJL1BCQ6MDHFmblZ/hTmBscAACAASURBVDTkh7OpeAI9y2dwZm0llzcs5sampdzZvJy7m5Zzb9MyHmxaxtOttbzcsYJP2ur4dv9avu1azfeHWvjnqa38cqGNoev7GL7dzcj9XkYe9DHy6DA8PcrI85OMvDzN8OtzDH90gZFPL8Pn1xj57Cojn19i5LNzDL05xa/PjjD4vJ+h54cZenaI4eeHGXnay9CTXgYf9TD0qJeRpz2MPOrkl5tb+H3fEm42F9AyO5K0ZCf8o414xZvxiHHGPcIBvxgHvKNVeEbLCJyoIbNqHNtPLWR17wzmb0lk5urxTF7iT9JsNxJmupM5J5zgCc6MkjhakT07mfjJfkRNdCE5z4fIKc6kzQ6kam00zV3J7DmXyZ6Laey7NoX2C7ms78umpDGcqGk6QnId8M9yxDfNiZBkRyZPdKMi0/d/QXcvnc6p1XM5v66KK+sXcnPDEm5vqOZOy2Ieti7nxY46Xm6v5dP2Ov6wr4nv+9YzeL6Nd5faGby6h5GbXYzcOcjIvV6G7vUxeP8QQw+PMPzsGCPPTzDy6jTDr8/+Bvvzq7/VZxcZ+vgU7179FhODz/oZfNrH0JM+Rp70wbM+hh/3MfSoj+GHvQw/7GbkwT5+vbODP5+o59HWQrqWpZCd6oxPmIagVB/MkSYMvlLGp3kTPMEJ3zgt/ska4grc2Hl6CZsGZlO7J4P8+mBSK92JLXIkZrozqUWBeEfpGSXUjEHtaIPW0RqvYAX+0WqCkrQEJKkIStDjFSkgrUTN6s4w2s7G035+AnsuZrHtRC551YGE5OoYl+vEuCxXoia6kJXmydzJftRlh9EyI5GuxfmcaCrn7OpKLq6Zz7Xmhdxcv5g7LYt5sm0FL3fW83rnCj7raODvA1v45fROhi91MHx9H8M3Oxm+vZ+huwcZedDH4INDv9WjIww+PcrQ8+MMvzzJ4KvTDH50jpHPLjP8+W9GD39ymncvj/Hu+RGGnh9h+Okhhh/3/TZpPO1l+PFBhh8cZPh+N8P3uhh5sI+hD3fxnytr+aKznBOrMyme4k5YtAHfWBcMAQokhjFo3e1wDVETkOjMuFRnQjNM1LUV0P9hIzvPlLFk5yQKVoQQX2QicaaZpOk+OI2TMEqmtkapscE/0EhQqAPuASIMvmMxBo7FOUiE0ccWred7eEa/T+4CAxt7k9h1MoX9V3LJq/YmarqegCwtIVlORKc5kzXJk/JJfiybHMzaabF0Lsr7/wV9e/0iHm2p4enW5bzcXsu3B5v557FtvDvfwfClDt5d38vgjX0M3dnP0IcHeffhQX6918vbB4d49/gIg08HGHp+jKGXJxh6dYrBj88x/Nklhj69+Fv/0SlGXp9k6MUAQ8+OMPSkj6GHPQw/PMjIw26G7+1n8O5+hu50MXhnD8N3dzN4exu/XlvH1/tnc3NbIctLQomLN+IerMEz3AGPUC3OAQqkZmu03mKCJrgSluHC3KZUBj5sou92NW1nK1jTXUjuYj8yyr3JmR+Be4ScUUqVDYGBLoQGu1LfOJfkdB+C4lWMS5UTMUVNcIoK1xAZjv4yHHxt8I2zomZrBJsPJzN9uQexRRrCpqkJmaojNt1E1iQ3ihM9qE4LojE7kj1V2RxtmM3x+tmcWTmHK2uquNWyhLsblvBg8zIety7l5fYa/nBgLf84upX/nmlj6OJu3l3tYOhmJ8N39jN4t5t3d7t5d6+Xdw8OMfion8HHRxh6dpSh58cYfHmc4Y/OMPzped59fI63r04y/OoEI69OMPLyGENP+xl61Mvwwx6GH3Qz8vAAI/e6GL7bxfCdTobv7GH49i6Gbm3h3dW1/OP4Ih61F7NhYQIJsTp8wtWEprjiF6MlMNGIZ7QWx3EyZK5WRGa4kz8vkp7LKzh+r4HDt2rYe66Kxo5s8hePY05DKt7RKkbpHeyZNHE8ZrOCCZPGkZoTQObsICbNdiOlTEtKqSMxud4EJvriGKBD72dNTI6ctV0T2TKQw7K2JNKqnIgp1JI81UDWRCcKYxypSvJm5dQIOuZP5djK2ZxYWcaphjIuNlVyo3kRd1qWcGf9Ih61LuX1zjq+2reK7/s28M9jW/j1zHbeXmhj8GoHwze7GLndzdCdboY+7GXo/iGGHxxm+OEhRp70M/L0KEPPjjLy8gTDr08z+OoUgy+OM/zyOCMvjzPy4ijDT/oZedTLyMMeRu53w/0uRu7uY/j2XoZv7WX4RhuD17by7koLby+tYvDySj47vIgt1cnEjVfhGyEnZKIJ/2Q1PoligiepCEzRYQy0xzNSRfrMcew8tJCTd9dw4t5KBm7X0H5iLlMrvFi4Lh3XcHtGabRWeHnrUKgskOtHExCjZm7jBIoaI5hW709ujT9TqwOZWOZLVI4TwekqwjOVFCzxo3VgCm3np7O2P5PZa0KZPMNEZqqOaVE6KuPdaMqJYt/CXI7UlXCsvpQTdbO52FTBrZYl3GlZzK11C3i0+TejP+to4Nv9a/i+bz3/OrqJX05u5Zcz23l3sZ2hq/sYvrGfoZsHGb7Tw/DdXobvHmTkfh8jDw8x8rCf4cdHGHwywLsnRxl8doyhF8cYeXGMkWcD8KQfHvUx8qCHkQ8PMHJnD8O3djN0YzfD13czdG0n/72wgZ/PruJfp1fw9lIT35xqYPPiRKIjpfhHS/FKkBA93Ym8pQGUr4pgTlMSlY1TcAy0Q+9tRUqeD8euNnPy7kpO3qun59Ji9p9bwp6Ty3ANt2OUUj8GpYMFCv0YVM5jMAbYsu3ofLaeKmNZRzal6+MpWRdGaXMgBXVepM93Jr7QSHyhgexFWmr3RLPtbAE7TxWxemsahdnO5EWomRvrSmN2JAeqCxion8XRFbM4XlfKxVWVfNhaw6MtNbzcWc+b9pV80t7I5x2NfLNvFX/tbuaf/Rv5+VgrPx9r5T8nt/HfM7sYvLyPoav7GbzezfCNboZvdDFy6wAjdw4y9GEfQ/cPM3j/MO8eHP4tVp4f/c3mp0cYeXoEHh9i+EEvQx92M3R7D4M32xm61s7w1TaGLm/jXydW8/3h5fy5bxF/6lvMV0dX0LO+gOQEDf6xEmJnuNDQVUBTTyaruiexZn8elasmEZVmRmUejcr5A9Ly/dnRN4cTtxs4cbeJtXum0bhjOt7RUkYFxGmIz3UnItOJhAJ3pswNpOv8Qk49WEbrQCkth8tZtb+Yqk1pLN46mQWbJzK9NoTcpf7kLPUhv8aTuj1JbOxOp+NgPvNn+ZIZKmfWeGfWFcTRWzOTgYZSjtSVcKKhjIvrqri7rZY37Sv5dn8zf+hq4at9LXzZsY7f717D9/s38MOBZv7Wv4m/D7Tyr4Et/PNwK/89toOhc3v59eweBi/sY+TiPkaudzN8tYuhG92M3O1j6MNe3t3t4d2DXgYf9TH8tJ/Bx4cZenIEng4w8niAwYeHeXevi8Hbexi6vpvhyzsZOreZH3rr+bZzMV91VPHRjtm8aCvnwo5Z5GSYCEySkV8XTsvRfBoPJbLiYCyre6YwscTM5JlB+ISpURkt0LnYYB4nYNq8CPafrmNDZxmL1mTiFiZm1JqOEup25lLaFEfDnmI29y9g57EK9p0to6Ejh+k141m9v5RN/QuobZtObVs+qw/MoK4jh6bOAuo7p7Jweyxz1wWxdlcaJTM9SBknoTDSxOaSFA7XlTDQUMrRhlJONc3l0vqF3N5Ww6t9q/jsQDMfda7jaVsj97bWcLu5ikebFvBZey1fdTbwzf4m/nxgNT92r+cfPRv4z9Ht/Of4Tv57cie/nNjG27O7+OX0Dn690MbP53fy36t7GLy9/zdr7x1g6N4BRh72MvLkEDw7wsizAYYeH2LowQGG7+5j6Ppuhi7vYOjCFr7vqePj7eU83TiDh81Tub85h/sHK2iqiWfSTDN1nVNpOZ7F2oFUGnomsbwtHfcoKwJjNEQleSDXj0Wsfg+VeTR+MQom5HuRXxFBRd1kzEESRu0+u4CWw4XkLvclOEdFxrxxNO6dydaBcmp35pI624+46W4UrZjA2gOVbBlYxKquYpr2zWDb0flsPzOflpMlVHdMZHFLEgUzPJkYoaEg0pFt5ekcaShloKGUYytnc6ppDmdXV3K5ZRGX11dxcmUph2qK2FGWRsOUYBqnBNJaEEZ3RTJX6wu5u2oWz9ZX8PWuGv60p4EfDq7jH4c38PdD6/lbdxM/9q7hLweb+P7QWr45UM93vU1819fEP05u5OdzW/n1ShuDN/fw7va+35aSJ70MPzrIyIP9jNztZPhGB0NXdjJ4aSt/6q7h4boCbtRncLMhmatNydzbX0r/vlIWNCbSerycDcdzaT4ylaaD0yhflYzTOFu0Zmv8Qk1IdWMRad5HavwAtasFXuEKXAKFBMQ4oHCyYtS+y1W0X5pDQ3c27pPs8ExREJCmo6g2npIVyUTnuBI22YnQDGcSC/2Y05TB1v7FrO0qY+HGDKp3ZLK4bTILt09i/upEysojmBTpQF6Yie3l6fT/X9AD9bM4tGwGBxbk0Tkvm53FKTRnR1Gd5Mv8GHdmhThQFqZjQYyBxkkebJziz+5pERwtT+V+YwmvN1TyddsyfuhZzQ+9q/nj3hX8oX0ZbzbP49HaWVxemsW5xZM5MT+Vh82lvNoyj893L+XrA3X87fh6/n15G+/u7ObtnQ6G73bCnU5Gbu1l+EY7765s48ejq3jcMoNLyyZyrTaVU4tjOLM2kx1NU8gq9KZ+9wx2nKlk64k5ZC8KwzNGjluIEqXRFq2TCInWArF2NEL1e6icbdGYbdC52yHWj0GktWLUrpOVtJ2vYNPx2Yyf4YRjtATXGBWecUq841V4xanxitPiHe9AwARHgiaayJ43nk29i1i5ZwaV6yZQtDyMytpoltYksrg8luxoZ/JCDOyYk8HAytkcqZ/FoZoids+ZwvrcGOonBlE/IYAVSf4sS/CnNjWEurQwGtJDWJ0ZSktuGK0FkWzJDWPP9GhOzsvgTsMMPtpSxd8Or+Vfxzfyx64GXm2ax92GQs5WpXOoJI4DhZF0ZI9j//RIOqdFcrAohnPVU3jWOpePOxbxxyMr+elsC0M3OuBOJ9zZx+Ct3Qzd3MW/zm7gyaYizi5O4eyCFE7OT+TMyhxmp7vj7m2DT4KW/CXRlDVNROH9ASo3S1ROApR6e9QOYpQGISKtBSK1BVKtFTK9NWKNBRKtNVKtgFGrdpfSsHsaLYfmkr8sHscIBU6hKpyCpbiGKzGHqzCHaXCL0OMR5YB/ggm/RD2l9ems6p5F9cZ0auoT2dyYwa4Vmayfk8LcCX4Uhplonz+VIw2l9NeV0LUwj61FKaydGsXqzAg25MWyeVoSmwonsn56GqtyU6jPjKMhM5bVOXE0T4tl8/RYdhTEcnB2KueX5vN6+xL+fnwzv15o4/vDG3iwbg6XluZzcl4Gp+ZP4dS8yRwuTaZzegy7p41nc4Y/bbkhXK7N5e6amTzbModP2xfyw8A63l7eydDNDt7eauft7V38en07T7eUcKIqgZMVSZyen8Tx5ZPJCVPh7maDKVCMU6QYjxgpMrf3EBs+QGGwRa0Xo9RJUJskSPS2iFSW2CsssFdYIFZaI9PaIdfaM8rkLyI8w5HwTBMx+X4Yg5Q4BWpwCVJi8pdi8JdhClTiNE6Le7gB1zAt5nAF0XleLOnIpa51MjvWZtK1NIPDi6fStziPlVOjmD3ehc7F+RxpKOXwimI6F+SyvSSV7cWp7Jg1kU0zk6jLiqQyOYiCCC/inZVE6MQkumjIC3andLwrtenBrM2KZFdhIieX5PNZVyO/XNnL8O0efrnYycMNCzgxfyr95ekcrZhCf1kaPcUTaC+Io70oic7SCRwsS+FEVQbnFk/h8rJMri3P4kXrXH44tp6319t5e7eDX2/v4u2tXbxqm8uxebGcqozl/KIEXu6dz8E104kIleMyTsL4bA9qtxSROycGjdkKjVGIRi9FqZMi04oQqqwQqawQKS2xl1siVtr+9ptAI2SU3GSNg48Q52AJjkEynILUOAWqcAqQYfKTYPSVYPKTY/JT4BykxiVYhXukmqCJBhr3z+DQ2aWc6V7Amim+dOZGc3J+Pq3TE5mX4EH30gKO1M/i8IoiOhfksGN2Gu3lk1mXG8PsGHfS/TRM8FITahRjFo/FLLbCSylkvKueVC8tpXG+LEwOYFVGOIfn5/DFgbW8vdMDr07z7uFx7m5cQntBMpumRLF6YhgrEgKojvQm30NNfqCRilgvNk1P5NCiPE4uyeV8dRY36/J5tH4W3/Q08Ou1nQx+2MHQvd28u7OLT/dWcbQymsvVE/h4XSH/7l/L2fXFjI8Q4xEjomJtBntOL6XvSiNL1mbjH6lD5yxEbRIjUlpjr7L67UpAaYNQZolUJUCmsUOqsmWUQD4aid4SRx8FJh85Jj8ZRj8JBj97jD526D0EOHiL0HuKMAVI8YjSEp7hRuI0b/acWMSpa40c2V9FfZoX66PcOF2WzY7CCVQleXFwaR4D9cUcqSvmwOI89s7PpnXmBJZO8Gd6iDP5IW4URHqT7udCopeRGHcD0Z6OxHq5EKITkeSuoyTGn5oJIfTNyeEPvRt597AfvrrMf1+c4vqGxbRkRFKbOI4CX0emmHXkuTkSr1cQpLIjUGZNkpOcmeOcaMmO4lR1Dk83zeX19ko+3r2Qn861MHSvg19vbOPXq1v4dHclpxYm8LS5kG+aSvlk8QwOz88gJlZE5pIgWo9VsO98BQdvzuPw7RXsPbWCWUvSMLjbI9VZIVZZYq+0RawQEhkXis4gQ2eUIFdaM0qktsJeY4HK2Q6jjxyDtxitlx16HyEO3gJMPiJcgpS4BmvxjjLin+BEaJqZkDQDu/or6Tm7lO7OCppygtgY581AUQZbpyWyOMWH7iU5DNQXMVBXTN+yQjoqMmnOi6U5L47N0yeyvSiTzdMns3nmVDbMzKYxN4Pq9GTK4yMpiwulaLw/S9KiaM6K5/i8Ar7t3sAvN7sZfH2SX56d4JODG+gpm8rOgknUTYyidsJ4GifEUZccw/zYYGaH+TA3ypdFMb6U+qhojHfj1MLJPN44m086FvGX46v4+Uorb29s45dLm/i4bS4Xq1N4tnYGt0qSOJMdSc/CVHIKHKnZl8P6wzNpPTKdzQMFbDtWTvuJ5TRum4s5UIVYa4lYbYVIJUCpl+Lp74paJ0ZnlP5/QVsiUI1G42qP3kuM3tsevY89Jl8Rzv4ynPzlOAeoMQdr8I0zEZDkSGi6iY0HStjVP5d9nXNonh1N66RxnJg9lT2zMmjKjqB3aT7HGko4Wl9Cf81MuhcV0L2ogI45mXSUZNBZnMmB0lz2leTQVpTNjsJsmrMmsjZzIvUZidRmxLEqO5G2GWlcr53D33q38MvlTt49Pcbgq7P8cKGT++ur6Z41lQNl+ewpyqG3ZDqn5s3i9MJZDMwror+qiMNVhfRX5dNeGMe+mTGcWZLOs+1z+e5IAz9f2szba1t5d7mVT3aUc3vFFD5clsX5gvGcLopl9TQvqldGUd+dxareqaztyaaqNYGlO6aQVuaH0nM0Au3/Iew9o6M8r7Zt1rMSgzT1LnNPr+oFCUTvppje1TsIISHUK5KQEFV0kFAvCITovfdicImd2Ens9MSPHSexHcctxoUqju/HECd53/Wu78e5NNI/HeucPXtf9zXn/h9kty+SQ41o0WB2ysgWLXa3jNPPgMffyACDXYvkUCM5VViDRVwRhuewZdwRIp5IiYBhZoJH2gkebWfEzBAipzqZFBPM9gOZ7Dy0nPbeXHaVz6MlaTIXClNpXzqP+sQXOVqVyum6TE7WLuNkTSYnVmdyZNVSDpSk0Jsbx97MRXRmLKAtfQENSXPZlTiXxpRF7EyYT0PyQpoyounOTeZIfgr3anL5rK+Bh1d7ePrWafp/c5WHd4/y3aVe3txWxenSZZwqyOBkVirnlidwPT+Nm+XLuVyeyfnyDK7UZnOnfiU/2VnAr1uLea+3io9Pref7G408vtXIk1t7eHdHBq+vjuGPm1fwh/osfrk7i55Nc9neFU1Vzzwqu2aRvDqChUVhzFgewLwVkUyICcQWoULyG4TgGIRk89ZovTIIi0OP08/AiFFhDDDY9RicOmSXBlOADudgA44ICdcQGb8hBjyRBgKHWwgaYSd8vJvwSR4iprhYnD2BNe2JFOyYTdG6GWyqmE1P7gKOZEXTmDSdnWkvcbQylZOrl3K6NpNTNZmcXJ3JsVUZHC5L50h5Gkcr0jlSns6h0nT6ipfQV5TBgcIMDhZmcjg3nd68FA4WpXO2PINbq5bzYftGvr/YTf+bp3j6zkW+vrKfp7eO8uDqId7r3cWrm8u5uWoFL5dl8nJpOjfLlnKndgU/b6zmg75tfHJqNw9udtH/yl6e3uvk8d02nt5t4/GNBh5d2sE7W9L5eW0Cj49s4/7xLfysdQUdOxZQs2c6uQ2TWbF9ImlrRhBTOYxFxZHElo5gUd5I0itmMWZuMIZAHySnCtmiQq8MQrGoMdv0uDxGBlj9FBSngMGlwxwo4giTcUTIOCMN+EeZCIgyETDMQtAIB+Hj/Qib6CZsop1ZacPZ2LOEdb3pbOtdTlfTcg6UJ9CeNJ0Tpen05MdytCKFk9XpnKnN5OyaLE6vXs7xVRmcqFzGiaoMTq3O5FxdLhfXF3JhbTFnVhdwdnUhZ6uKOF+WzaXVuVyoy+Xi6ixuVWfxh8ZavrvQzbM3TvH07bPcv7SXx1d6eXzzME9fO833Lx/ns1Md/K13O3/dt5mPD+7ii7NtfHt9H4/u7Of7G+18f62Zx3favLrbypM7LTy6tosnl3fy260ZvFG6kC8aSvn2RD2v781h+5bplOyYQs7OqeTunE7+7lms3D2L7O3TWbl9JivqZ5Jbv4iy7eksWDYRg9sXyeqD1vACsskX0eCLyaxnwJjJI7AFGpGdWtyDLTjCDDgGe2H7DVEIjLIQOMxGyCgXERMCCBnnJHSCgxnJw9jUs5SNh5ZR257Cnt3pdJVE0xA9iWMlaZxavYyjFckcr0rj7JrlnKldzumaLE5VL+dMTTZnqpdzoSaHa+uLuV2/irtbari9sZq7m9ZwZ/1qXt1Uwd0t5VzZWMCF1Vncqc3h93vW8PXZTvpfP8HTN0/y4Hovj68e4PHNQzx69RgPXztB/+unePLyEZ6+fISnrxyn/yen6P/Jcfpf6+PJyx08vd1M/70O+l/p5MndVh7dauLR1V08Or+NP+7M4k+bMni/LoP7JzZwrzeXrTtmsapxFsXN88nbNY/8hvnkNc0lv2kOJa3zKG2aT0VTArkbFzNirh/OcBGrnw696QUEw0BkowqDUcsAd6gFo1uP6PDFb4gF52AFR4SMe6iCJ8rbPweOsBE2zkPIaCfhEzwMnuhh2FR/5qVEkVE3j7KmNNo789lXnUJj3BQOFiTTV57MgfJYDlclcrpuKadWL+X06mVcWpPD5bpcLq5ZyY31xdytL+PN7dX8Yncdv2nZyJ+6tvHn/bt5t2kDr9SXcmNdPtdqc7i3oYDftdTx1el2+t84w+OfneG7O308vtPH05cP8PjlXh6+fICnrx+j//VTPP3JGR6+dpLvXjvOozeP8/gnB3n8ahdPXmuj/7VOnr3WyZPbe3hyYxcPL2/n+/Pb+OzIOr45uoU/1izj0xObOLd3OWu2T6d0z0zyGmeT3TCb3Ib5lLdEs7onnsqexazYOY1pWYEETdXiHq0hYrKdGfEjGTcrDKOfCtE6CNmqZoBG+RE6y0AE+yDcEUacgw24hih4ooz4DTMRMMJK8GgHoWNdhIxxEjrWRdg4NxHjPQyf6CFyph/z819k8/YMuiuT6cuJ48DKBHqK49lXtojD1YmcqE3ldO1Sztdmcn19Hrc2FnJ7Uwmv76zm3aZ1/HX/Lr462c43Zzv4+mwbX5xs4jdtG7m7voibtbncqlvJG1tK+X3bOr4538mzn1/m6S8v8/0rh3ly7yBP7+zj6e0eHt7s4cGt/Tx97QS8dYn+ty/x9O2LPHn7DE9+eoSnb+yj/40unr3exdN7rTy8tpOHl7fy7bl6vjpdz5dnt/Pw/B4+3lXOJ+e2cbhrGRVbXyJnyxRyG+eR3TifoqYYSnctJKZsCCl1o0leM4YpGUEMmW1h5JwA4nNfYl1LMVXbcxgzMwLBMRDR5uMFLTl8MQfoCRpuxxVhwG+YGU+UEf9hFq+Lx7oJHeMidIyTsLFuQkY7CIyyEDHaReBEJ6HT7MyaE0hTUSyXalZwNC+RffnRdBcv4MjqJI6tTuFs3TIur8vm5qZ87m4p4fUdFfy+YyOfHGrgm9MdPL64l4fnO/ji+G7e79nAz3ZWcaUyi8uVy7izZiVv76jgjx3r+PpMG89+eo7+X1zm4b1DPL7TS//tvTy73cPjG908uNbNo1sH6H/1JLxxBt46z7O3zvDszSPw5n54o5unr7Tz6GYjD6/u4OElL+hPj63j89NbeXZ3P0/PN/Pt63vZ35VBSf10infOJ2fLfFZujyW6eCwLVw5lQd4QkqvGs3z9bNIqZzFhUQQBw60MnuBh2NQQHOEykluF6FAh2VQMEK0+WPwFbMESkeMD8Qwx4T/cgt8wb+8cNsZF+Fi3F/ZoJ35DTTjCJRyhEiHD3bhH2vGMNjNmnJ3NOQu4WLeSS5XLOFaaREfBPA5WJnCsJpWzdRlc3bCCm5vyeGVbCb9oquIv+zfz2eFdfH20kftHG/jHga38rqmSu2uXc74sjRP5iVysWMKtmmze3lHO+50b+PZ0K/2vHOfJq8f57tpeHt3o5sn1Dp7d6OTJ1U4eXerg0eUu+m/20n/nEP33jvDsJ0fhtT6evdoNr3bQf6+dJzf38OTGbr6/UM835+r5+Egd9y838uTlvfTf288/ftJB38Fciupnkbd5ARnVs5m1dDR+43S8lBrK/KwoEgonMD15CK6hehSPCsmudP8uAgAAIABJREFUQbCp0VtV6K0qBJsK2alDceoYYPbosQV5U8D8hpjxjzITMNxK4EgrISPthI92ET7aRdgoJwFDzZj81ZgDNNiCRfwjHXiinHiG2YgcZqUwaSrHarI5XZLO4cJ4OvIX0rcqkeM16Zyty+DSuuVcXZfFy5vzeae5kj911PLnzrV83L2RP7es4d0dpVwqTuBg5mwOrVjMxVUZ/GxHBe80VPL7ljX8o287D0638ez6AfpvHeTh1W6eXOuk/0YnTy41c//oNr48sJnvju3mwekmnlzuov/mfvrv9NJ/Zy/9d9p4druZZy+38vTGHh5d3s635zbyxal1/O1wLY/udtH/Rh8PX+nhg1eaaepYQkVDHLn10YyZH0DEZCchExRGzLHzUkI4flEqzAE/wuIZhM2txWTVIVt16E1qZJv3OrRs02Cwaxhg9RexB8lYg0ScgxUChlkJGmUnaJSNkBF2AqMs+EUacQ82YAvW4wgVsQbpsAbp8R9s88KOsBI42MzcKRHsKV3C4dKlHC5Oobswhr5VyRyvSedUTToX6jK4XJfBzQ3ZvLm9gF/uKuGdHaW8XV/AG2tXcqUkhZ7UGbQmTqEvZxFvNVTy84ZKftday/+21fF533YenGii/3IPz24cpP/aXp5ebaf/ejtPLzTxSXsNv16fw18ayvhq3zqenm3m6cU2Hl9u48nVFp5ea+LZ9Uae3WrmydXdfHd+M/88tZaPj6zm05MbeHS3kyev7efha/t4+8pmNu6KpXjHYpbUzCRgnMCQyU5CxitMXBzMvJSRmN3/g8M9kPDBCoMHm3G7dZhtOkw2PbJFjcGqQbKqESy+XtDWABFXuBH/oVb8oyx4hppwRRpwhAg4Q0U8gw24QkVGTArCP0LBHSbhCpMIGWoncIgDvwg7zlATfgESiTNG0pSTRG9RKi05C9lbFMex1V7QZ2vSuFCTxqU16Vxfs5R7a7N4pS6bG6uWcjYvgZ6UWTQnTKM1ZSaHcmO4uzGPG7WZvFy7jDfW5/BBSw1f9W7j0ckW+s930X+hg6eXWnl0vpH+C03c793I2+XJ/LpmCR9uy+Of+9bx6OQuHp9t5MmFRvovNfLsSgP91/bw8NIOvj2zia9OrOHTY7V8cXYz/W/08t3tDu7f6eTKgVLWbF9ESUMM8/KGEzpFZtgMF5NiBjM5Jhxr0ECc/i8QGSEwfIhMVIREaLAam0ONy0/C5hKYMGUYVn8JweLDAIufiNlfxOinQ/FoEJ0+CK5BKP4qHCEirlCRyDFuJs8ZRsgwC36DZfwjFAKHmAiJshEQYcEdbsUcpGD1lwh26YkeEUzm+HCKZw2hsyCW46uXcHp1OmdWp3CuOoWzVclcWpXC1cp0LpencSY/kd4l82mInkxryhy6li+mZ/k8ejLn0JY0hYPLZnMhP5Z7q5bwbn0Bf22u5fOeLfyjZxPvN1fwl/ZK/rG3lv7Tjfx2TSZvFCzinaokPtxZyFe9G/ju2DYenN7Bk/M76L+0k0eXd/Hg4ja+O7OJr0+u5aOD1Xx+dgsP73Xy1fUmPriwg4PNy6jbGU1JYwwpNVNJLJvCwuyxvBg3mBlJw5i+MJKwcC2RYRqGheuIGqwhPMQHh2MgIWEmFiyeRM3aAjwhCqLFhwEmPxmTn4zZY8DkkjA69Nj8JKweAWeIgiNUwjVYJHCYgcDhIkEjFAKHmQmIshA03EXQCA9+QxzYQoxYAw3Y/EUcbgG3S82YCIUdeTGcqFrC2apkzlYncXJVAqfKk7lQmsz5okROFsbTmTGbrTGT2BY7hZYlC+jIjKVpaTRbYmdQM30k66YPY0/0JE7nxXGpKJ5XVmfwyqqlnEyfyYHF47lbnMiX+zbSf6mN9xqLuJ63kDuFcfxiXRYf7CnjiwPruX9sE9+c2sT357dw/9pOvr+2nQdnN/DlkTo+6Knh9W0r+G13CT/vLeBgbyY725KoaYyjtn0pKzYtJKN2DomlU5iSHMnIuaFYAwVsNjXhASKRIVqihoiEhglYLGpsVi3hoRZGDHPhcGkwOzUMsAQZMAdImD0iVj8Ze4CM1SPgCJRxhZvwj7IQOsZG+HgroWMVBo+3ETjCRMBwCyGj/Qke5Y//UCfOMAv2YCO2QANWfwlHgEiQR0XNklkcLkvmXGUypysTOFERz8myJE4XJ3CyIJb92fPZOH8k6xaMYmfSNNoy5tOcNof66KnUzh1P7czR1M8fR2PcFHqXL+BsURIXSlI4unwRXTEv0hMzkd9sLebphTYeX9jD3/at5nLeAi5kzeV2cRy/3JTNXztW8fnBOr4+uYFvz9bz7eVtPLy8je/ObeCT4+u511pKZ20iZ9tWcmZ/Fh0Hl7KpPZ61bQnUdqaSv30Rmetmklg+jimpYcxMGYdWeQGz0ReX+QXCAnwYPcJIUJAWo9kXo1mNJA9CVgZitvkgmH/EAHuYjClQh+zyRbS/gOL0weavJ3ioldDRLkLHuggf72DwJDtRU50Mnmhj8EQH4RNchI0NJHR0IIHD3PhF2nGFWXCGmLAHGrAHiLidvhTFvkhfWTJnqpI5VZXI6epkTq9K5lhRPIfyY9i0aCRV08OojxnN7pTJNKVOY0/yVDYuGkfN7OFUTx9K9UtDqZ8/jj2J02lNnU1n+lya4ybTHD2OvvRpfNi5mkfnd/Hk8m6+OrGeG6WLOZ0xgwsrZvFaTTLvNRXxSe9qvjy2lm/ObOK7c5t5dH4zX5/byHsnN1GbM52gkEGkrZxIy8ECWo6tYFffMrb0ZrK2O4O8bQvIWDuVpMoxTE4KZOycUCTzCxikgfjZBhEe6MOEMRYC/H2RlB8hmXzRSz6IihrZ4ovk+hEDnJES9sE6HOFqAofLDBnnYvjEQIKjbJhD9CghGuxDRMInOYl6yZ8xc0PJqU3ixehhREwIJmxsEEHDPQQM9UaaucMsOIIUrAESfgECydOGsL80hZOVSZyojOdUdRInKxI5WBRL54p51C0YxvqY0dTOH8K2hHHsTpxIY+IktsWOY8P8kdTOiqJsUijlL4ZTOXUo5RMjWTUhlC0zI+iKH8Pd6ng+aM7jywMVPDqzjm+OV/OH3TlcK5jPiYzJvLwqhvdaivl4fzWfHVnD/TOb+PZsPd+fr+fzsxt59/gmXhrnwBakQgn1IS73RVpOrGJDRxaJxZMp3p5K8Y4UMtfOJ6HiRV5KGcyk2WEYzC9gMgwiyKVhaJiOiWOt+Pv5Ipp/jM7kg2DUIZpEJLsO0e8FBjiHCDgiNcQsf5GlxfOYumgo/kOMGD0ajP4alAA1lhAdIaOdjJs9hLSCxbQe3syKVUmMnzOSweNDCBru8cIe4sQvwo5fuBVHqJmgcCuzRvrTVZLC0VXJnFydxOmaZC/o4miaM2dQOSeC6nlDqZo3lPr4CWyNn8Su+MnsTprEtpixrJ0dRcWkMMrGh1I6Nozi0WGUjfBj+9Qgji+ZwM/XxvPLtYv4c8MSvtxfxOe9xbzfkscbdSlczJ3J9dIF/KG5gL8frOXLE+v58tRG/nlhM/cvbuGj0xu50lTCqFAJq1ONxU+NI1jF6HnBRM3wQwwciC1S4MXYUaSWxbB45UtMWBBO8BADsnEQJqMKp82XiHCBcWMduN0qBPOP0Zm98W2SWUS0a5m0aAgD/EYaCRlnZHnlQiYvDscdqUPxUyM5NMhOFYpbg+LSorj0mDwCs2ImUbY2m4r1OYyeMYyQ0QGEjQ4keIQfQVFuAiIdeMIsOMOtuELNTIiwsyc3liOVyRyvTuRYVQKnKhM5VLyI1qwZ1MwfSsn0cBIjjSQPsZI7Pow188azOXocWxaPZdP8UWycNZL104ezdfZ4ts2ZxLYZo2iZPZSTaS9yNWcqV3Mm8c7GJH69LYOfbkjnrU1LuF46lwv507laOpffNeXy90O1fHlqE1+e3sQX5zbz5YUtfHRuC31rlzDET4fbT8blpyc0UiFyiofA0RZsoSKWAAnBrsIcLBM02kPwKBtmtwpBUaGY9cjGgTg9KsIjFUyWgYgWX2+AilmDbNFi8tPjjJQY4IySiJhiZ/yCIPxH6DAH+2DwaJDsgneqsWmwOGVMDhm9okYt/gijQ41/uELgcDehowN+cLR/pAO/wTbcoWasoWYsQUZGhprZkD6bQxVJHKmK52hlPKeqEjlWGsPelbPZED2KkumDiY+wMF78MbOdBgonj2Zz9CQ2zB1N3UtRrJ8WxdaZo9kxcwyNsybQNn8KrfMm0r14IvvixtObNIGuxAnUTQ5j3fSR9C6dxsnsiZzNncLlkln8qb2Ajw/W8OmxdXx6fB1fnd3Kpyc38Kfja2mpjGNohAFTgEDwKBep+fMprk8jYcV0Js+NImK4B4NVhc48CJ3dF73tBWSbL5JVRK+I6BRfZOsLKLYXkEwDkSwaJLMKg9kHxeqDxU+DLURkwOBJTkLGmrCF+2IOHoTJ3xdLgIDRLWJ26THaNBitAkaLhF7SoNa/gMGiwmhXYQyQCB3lBe0/1Fs2POFW3KFmbGEWLCEmgj06cuaOZF9FEodWxXO8Kp5TlQmcqIjjYOEiGtOnsT5mAhWzx5Ac6WGOw8jKcSPZlT6PlmUL2ZU8k22LX6Q9ZTaNCyfStngyB1Lm0hE/m76MxfSkzqE7dTbVkyOYovsfZlp11E4N5uiycdyrjeUnG1N5r6uUD3ur+OhwLf84sZ5/ntrMX4+t5ad9q1lXNp+xU/0ImegmsXghJduWsrZpOesac6jcmMm4KaFY3RqMTg2izccbSmDxRW8W0ZsN6ExaJLsawTIQyeKDaFJhsGow2VRYnL7Y/DUYPRoGpOTPJnikCck1EKNHjStYIniIFWeQgNVPjdntdbVs0aE3aFGLPghGFVrDQHQWHwKGOAkc6iIoyu0dxwfbcIaasYQoKMESTn8NM8d5aCiO40BFIsdXJXCiIoZT1Ukcq0yitzCG1sz5NGcsYGfSXHJHDSY1xEPN/IlsS59Pa14yHQWpHK3OoitnIQcLorm6NpMz5SlcrMzkcHY8rQmzKRkdQlqYmbrF4+hYMpkrpQt4Z+dK/tRRwZ/3V/PB/mr+emgNnxxdy+dH1vGHY+s41llERV0cSbnTyKpYRO3ubNbsyWRj63K2dRWxdlcuEWNd2AJFLB4Rxa5FsqoQLb6IZi2iWUCyiEgWHaLFB9H6ApLFF8WuxeIWsPmJ2P29DwIGhIw2YQzwxeSvQXFpCBvmZtKMKMKG2bD5azE6/vUMTIVa8EUr+6ISfozG8AKyQ4MjxIR/pIOAIc4fIFsDDZiDDBhDJJyBOsZFmalMm0ZvVSoHy2M5Wh7N8coETlQnc7QimQNFCezNjWN/Xiq7kuZRO2MCFeOiKBg5mDWzX6QrdwknagrYX5rGkaolXN9SwOmyJXSlzKEtega9KYs4mZXIK3UF/HRbOdcrk3h9w5LnkGv48/5q3t9XxZ/7avjwQA0f7q/lFwfWsHtDGlPnhTBxfgTxWdMpWZ/G+uY8GnsraNhXTW5lMn4RJqz+Mo4AI2anhGDyRbCoEMxaBLOAaBERzHr0ZhV6izcNUjT7IFtVSBavrG6RAZYQDaYANSZ/HUa3nuHjwpi9eCKRo9yY3WoE00BEky8aaRAqYRAaaRBaeSBGhw5boAFHiAlHiAlnqBl7sHc6tATIGAMklEARZ5BIRLBI9KQgWssS6CmN4WhFLMdWxXGiOonjVSkcLkvicGkqh0uX0JObRFPKArqiF7J75gzKooZSM2kC62dMoWrySOqmj6Jx8TTa5k1j3+LZ/LS6jPuHenh86gBPz+3n0dkOPuldz4f7a/n48Ho+PLCG9/fX8N7+1fxvbw1/6KniN501XG8qZ/60QFwhWsyBOuwhIv5DjYyaEUxi9nQqN65gTuxkDA4dgkmLYhVRrCJ6oy96ixq9RYPeokdvEdCZ9WhNarQmFYLFB8nq63W+2SujXc8AY4AGk78exa3H4NDhCTETOdIfd4iE0aFGMA1CMmvQK2o0kg9q8QWMDp03RT3Q8APcf8kSIGMJkL3xbEEyjmADAf4Cw4NENq1cRM+qRA5VxHBsVRzHqxI5VZPK8coUjlakcag0hYMlqXQsi2ZfXDQ90TEciE+iZ1EcHbPmsWvMWPpmz+bNnBw+3rCR71pa+KatmW/3tfHoRDfPruzj2fUuvrvYwGcnN/PR0Q28f6CWP/RU8/uean7TXcUv2yr4WccaGkoSCA/SYfHTY/STcASZMHkEFI8axe2LyaNHMKnQKxrUgi+iQYvRIiIYfdFZfBEdOvRWDYJNj9asQWPSoDVp0Ft8Ea2+CFZfRKsawaLG4NAzwODRoXhEZIeIwS6g2HVYPDosHjUmhwbR5ItgVKE3aNAZVIgmlbf2BEjPt1J49Z+gzf4SZn8JW7ARa5CC3V8kJFAgdc4wWkpj6SuP4Xhl/HNHJ3G4PJ4jFUkcKk3icFkKh0tS2JuyiM6Y+XQtnM/BhTFcjEvhVysK+ayyju9qN/Bg/Sbu12/iqx1b+aZnDw9Ot/Hwahvf3djD11d28/m5rfz16Hp+31PJrzoreKdzFT9vq+CNplKuNaxi4Th/HHYfLAEKRqcBySx444vMPohWFbJVh1ZWo5N1aPUa9IIag6JFNKsIGekmZKQbU6CA5NKgNg9CdAhoLTp0ln8f+uutvgh2FYpHzwDJqUew6dEYNYhWPYpdj2LXYHKqMDq0iCY1WtkXraRGNGmweWRs/iL2QAFbkOH/DdpP9NbqQAVzgAH/IJkZ4/zZVRhNb3k0R1fFcrwqgRPViRyvSuRQWSyHyuLoLYzmcFkih/PiOZgVy97EBfTGzOdiciI/XZ7J73Ny+KAwj7+sKuBvGyr5vHkTXx/czf0zjdy/uIv7V7bzzyvb+fTsZt4/XMev967iF+1lvLGnmFd3FXJnRyGHN+YyxKPC6adHdskYHSYko4hOVqMx+CCatSg2Ga2kQSto0AlqdPpBCNJAjE4V7iEKKbkLcAwWEVw/Rmt7Ab1dg9aqRWfVorOq0NtUaK0DMXh8Ufx8GCDYBbRmHWpFg8agQbJoka0qDDYfFJsW2aJDZ1AhKDrMThlnkAlnkIQj6P8ftMVfxhRgwBig4Ag0MDbKxs7iGPaXR3OobDEHSxdzqCyaIxWxHKmI5XB5LPsKFtCTN48DOfM4tHIR+zMXcCQrllNZ8VzNTeVWTjKv5CfzZmUav9tRzEc9G/jkYD2fHdvC16c38925zXx9fjOfnKnnfw/X8Zv91fyicxWvNRRya+tK3u6u49jOMiICtFjcWhS3gslpxmg2ICp6BJMGraxCb9Cil7Vo9Sq0eh90wo8RpRcwOAZiCvYlceVMElfOIGScDclvEDqHLzq7Fr1Ni2DXorX6IHtUTJofxbKSRQyQ7SI6oxatrEFn0CCZNc8drcbsEFAseiSzFqNDxB5gxBFsfL7wxgvaHmz8AfS/SobJT8TkEbD4i5gCZMwBBjyBCqMjLTSUJbKvLJa+smj6SmM4UB5N3/NrCUcrEzlYEsO+3HnszZpN59LpdCx5ieOFsZwsjOFMQTRXyuL52ZYc3t2dz7uNBfyutYQPeqr5x7EN3D+zhW/PbOab81v49NRG3j+8jl/tq+Wn7ZW8vDOPNxoL+PTCLk7sKCTCX4vVLSK7FEwuI6JBjVbyRTDq0EoqVLpBaAUVWsHXC1r0QTJ4I5DNAb4Ub0hlY2cBq5uymLg4HNnjg+IUkJwSkktAcKiwhempa8ijbGsqAwxWLXpFjc6gwWARsbhkrB4Rs0vnjWKzCRhtelzBZm/7Fm7CGirhGGz8odOwBMgYPcJ/y63H4i9iDpCxBhjwC1AYF2mlsSyZntI4ekti2FccTU9pNH2VCRysSuRwZRKHS+Poy19E1/LZtKVPoy1tMn0rZtMcP5qGhZEcyJjEzep4Xl2Xyk+3LOOdhpX8pbear07X882F7dw/v4375zbz96Nr+eOBOt7qqObOrkJeacjn72c28+DWHo5tyiLc6YvNKWNwmTA4RARlEFrJB52sQTRo0YnPIQu+6EQVekmNpOgwmrWYnYOIXT6Z+p5Cth0qZXJ8JLJ7EBanjMEpIbn1SA4VRn9f4nKmUNWYzgC98ceIJl8MVj0mhwGLS8HmMWDzk7B7FGweBatHJijShV+EncAoB35DrLgGm3GHW73DSYCM4hZQ3Pof5AUtYQ4wYA1Q8AtQGBmq0FCaRHdxDPuKomnNmUND5nSasmfRVbiIg+UJHK1I4khxHHuz5tCYOJHGhLF0L51CQ3QUjYsiOLx8CjcqY3l9XSq/asjlo75avr+0m0fX9vDgSgP/PL+NL07V89dDdfy6q5JXG4u5u7uA945s4OHtFr67vptjm7KJcKuxOQ3ILiN6kwZBGYRe9kUnaxD+D9h6Sf1v0BYdAWEmXlwQxYLMCZRsXYI1QofJT4vJLiI59IjOf10cHcjomYGsb1/JAMk2ENmmQrZqMdgEFIeIySVi9UjYAxQcAUacQSZMLj0WPwlXuAV7iBGjn/gcroDs1CE5tD/8rrgFjG4Bi593D5Y1wIjLIzHYrWVncSKdhTHsK4qhMXMGG+PHsilxPLuXTWdvwWKOlCVypDievtyFdGa8RNfSqezPnEZXylgOL5/CxZL5vLExnT+1FPHZkXU8vraHZ3fa6b/dzneXG/j0RD1/OVjHH/dW8bM9xdzesoK32yr46soeHt9u4eHNPZzalkeEW43VIWNwm9AoKiSTD7JJi2DUI5kEJKMewaBFL2u89dqgRVB0yCY9Nj8Dk+eNZszsSKYnjMMYqEV2aFFsIgangODQINk1yE5fTEG+5K6NY4De9mMkuy+SQ4fBKaK4BJwhJoxuPbZABcWl8zrUpUO2q1GcOkwuAcGqQm/VPJcavVWD5NChuEUUt4jJI2JySxj9DJg8CmaLllCHhs25MXQVxXKgNIHWFfPYED+O+qSJbE2dTEvWXLpzFtKXH8Op8kROlsZxvS6de5uWcas2mVurE3ilLpk/NhfyzyNreXB+G/23Wnh8bQ+Pb7Ty9xP1/KGnil+1V/B2YzEv12dzZ3MWHx6t58GNFp7caub767s5sz2fMIfPD44WzFoMFhUGix7JLCJZRAxWCYNVRjQL6BUtOoMWnaLFmxOox+iSMPmLWAINKB49BrsOxaZHdui8WdNWjbdNdPkQPM7IAL1tEKJdjeTQIdo1WAMNDB7jj8lfjej0RXZ70x0lhwbRqsZg12J0CIgWDaJNh2DT/iDRrkNxSyhuybtywy1j8jNh8TdjsekJsqhYs3Qu7fkx7C2IpbsgjqaseWyIn8i62PHUx09ie/xk+nJjuVCVwpWaNF7esIy3d+Xxcl0Kt2vieXVtEn/dW8EXfav54lAN356p5+uzW/nyzFbebS3hte3ZvLJtJTfWLePG2gzeaizmmytNPL3dSv+tJh5db+DczkIiPRocbiOiQ0Gy6lEsagwWPbJF8oK2ySh2A7JVQjDp0Sna55srNIgmLbJVj2wXMTgkFIeIYtdjcYlY/EUUlx6L24BiF5EdKkTPjxigt2kQ7Lrn0iC7VQQMNxE50cGUhaMIG+OH4qdDdKgRLd4So5i1SGYdgkWHaNMj2vToLVpEmx7FJaO4ZEweg/eBr58JxaVgMuvwNw6iKmUmXUUJ7CuMZ19xIt1F8WxPn07NwlFUzYpi0+LxHClM5FRpHGfKYrm9filvbMniTm0iN6uiebkmlt835vC3jiLeb8nlw+5S/tRRws92ZnN5dQIXaxK5tm4Z56vTubMpmw8OrOPJzTae3mym/0YjD6/u4mpTBUP9dVjsIpLT+F+gJYuEYBGRbDKy3YBokxAsAlqjDo1Ri1ZRI5jUSGY9kklCtsgoNgmjQ0vwUBtBQ2yYXIL3s85t8Trc84K3j/ZKh97ui+KvIm75dMo3ZbCkMBZ3pBnJrUFn9UFv9kG2aBEVFbJZi2DRIdlFRJuA3qJDtAn/AVrG7Cdj9jdjdCuYLTpCbFqqU2bSXZzIvsIE9hUnsrcogbbcaLanT6d6znDWLxzDrvjJtKe9yN4lkzmY9RKnC+ZyqWQh5/JncjZ3Gm/Xp/Lb7Ut5c20c92pjuVAyl6Mrp3OqZCEnyhZzpjKZy3WZvNVUztcXm3h4tZmnN5p4dnMPD6/t5uy2PAY7fTGadcguk3dQ+0/QVgHJLiE7ZCS7hGgV0Zl0aIwaNIoKvdEXyahDUgQEgw6nvwWHv4TJ44vZo8bo0GJ2yNhcFhSnhOzn89zRNg16m9o7Ntp88R9iY/CYABwhRiS7GtGmRjD7IlpUSBY1glmFYFYjmPXINgnJKqAzer+/YXIJmN0CikeD4q/CHCRidAk4HTrGD7ZQlTyV7tI49pUk0lOYRE9REl158XTkxrE5YSrrFo1nw6LxbI8eSWPcaNqSxrF/6WQOLH2RvcljOJA6jjM507mQO4NLBfM4vHQavenTOJw9j6MFizheFsfluqXc2ZLLh8e28931Th7d7PC6+kYLj280c2lrDkMtL2A1axFtRkSbAaNFwmyRUSwGRJseg1PE6JKRbPrnRxC+CIoK8XmdlkxaRLP3K28zF08iLScGS6AOo9sXo1OF0anFEehdqDlkopsBBpce0a5BtGt+6B4EmxrB5i0VklWNZP2/XwtmNYJJQLZKiGYvaINdh9ktoji12IIkJI8Ka4iCySUyJMLF5KEualKn01kUy77iJHoKk9lXlEJ3fiKdufG058TSkrWYhiVz2Bk/nj3JE+nNns3R/AX0LJ1KZ/IEDmdO50TOLI5lz+B49hwOZszi6IpoDq+M5URpEhfrMrmxKZt3Omv4+loX39/s5uHNDh7dbOPx9RYeXW/mrb21jLSpsJl0iFblOWgRk1lCscjeDzOHd/GP3qhCJ/uiFQahE32fdyFe0LJVg+RQEzE2gGXFCUyeP5Lx0yMY9WIYQ8cGMSt2Ms4wAwHDFQaY/CTE57cg/wVbb1V5//YvF/8/QesRzQKCSYfOqEapI/npAAAT0ElEQVSr+KAz+iDbNBg9EtZgG4qfibCoEMaPiSRm6gjWZcxnb2kKPUX/Br23IInO3Hi68hLozI2nY2Us7VnzaMuczd6cBRxYuZDDeYvpWTqDfUums2/JNA4sm0HPkhm0p8ykb2UcJyuWcnFtDlc2ruTOtnw+ObuH72728O21Dh7d6uTJrXae3GzlyY1W/na+iZeCZVwmPaLZgGwzoNj0KFYB2SYiPW/PJKsareKLVno+HQoq9NK/QOuQrVr8I+y8OHcU7kiFoBEWgoZbCBvlxBNhwh4qYgvV4zdMYYA92ITRIyLY1D/0wJJD63W5RYXBrsVg1/4XcK/UiGY9gknvXQSjqNAYfNEpakSLDmeIB//ISCbMnMGM+XOZO3MKLw0LYVdBGu35ifQUpbC3KJl9JansLUqmqyCRvUXJdOTF05EXR8fKWDpWxtC+YhF7V0bTvXwB7ekzaUqcQnPiZNrTptObE0NfQRInqpZzpjaHc3U5XK3P5ze9m/jySgf3r3fz4OZeHtzs4PHNNh7faOHx9WY+u9xGTfIMYmZNJjg0EKvTiNkhYnRIyE7JC9qhxWDXoTdq0ElqdIIKnaBDMOgRjQKiUY9o0uEINrModRZDJvphDfXFHqbDHSljDtZgCdXgN1whcoqTAdZA72Jdk5/075Lx3OGyXYPi0KE4dMg271qj/wQt2wQkq/Dc1Xrv1h2DBq1Bi8FuZ3HqchanLMPm8ceiiAy2iezMT6O7OI2uwmS6iv+tjsJEOouS6ChMpC0/nraV8bTlxNGeE0tnTgx7c2LozFxA+9K59CxfyKH8eI6WpnNkVSZHV6/geE02F9bncm9XOZ+eb+Xr6918e2MvD2/18OBmBw9vtHpLx7UmvrnWxp8udHP9SA/nTx7lyOH9LFw0C3ewE3OADaPHgGT3/m+yRUQva9GLavSiFp2oQSdrERQ9glGPbNczfuYwXooegTNShSVsEI5INc4oDRFTbIxfHMqk+Aivo+3BJqyByn9Nd6Jdg8Gh/QH0v5z9n2VEtj1/q1nE5/VaRi2pUWxGQqNGkb9qE+OnL0AjKejUA5k8JIDtucl0FqXSWZhEZ9G/1V6YSMfzn17QcbTlxNK+Iob27Gg6sxaxPzeWvtx4jhYmc6I0nWOrMjhancXh1dmcXruSa5sL+NPBbXx9tZv7N/Zy/3o3317v5Psb7c9BN/P0RguPrjfx5zNNtK0uomnDOnpbmzlyYB/d+3sYO20qRrcVyaZgdBgRTaJ3QpTU6CXvmYfeoEU0iogmEb1ZhzlAz7ToYUyYF8DwmQ7GLw5iSmIY09MimLl0CLMyh3tB24KM2INNRE0YjGew3Rtz/BzyvwD/67Vs0zyHrEG2CSh2CcVuwGCTMVgVBKOMXpFZnLiEtVu6WJSUha9eRNC8wLLF02gsSac9P5GOgkTaC/9b/w06lvacWDpWRNOZvZju7EUcLkzkREkyZ8rTObtqKSerlnG8Jovja3M4s34lb7XX8uWFVu5f7eLr6918fbWT+1fb+e5aG99fa+bhtSae3mim/2Yj/zi/h+I5E5kRMZhlCxdRuiKXa1ducfrSDV6cOQuj04HBavK2ewYtguyLIA9Cb/D11mijAckkozfrEe0+DH3RybKyWaSVvURq+VQSSscTWzyKmOJRxBSPZYAtyIjZX8YaqOAX4cASqCA5dcguHYpTj2z3bh5SHN4xU7Jp/y27jMFhQHEake0Kss2EYDTgCQkhI6eMVeubScsuwWJ3Yld0VGREs6c4lba8eNrz42grTKCtIOH/At6WH09HXiydubF05cawd2UMvXmxHClK5ERpMmdWLeHMc9An1mRzesNKbu4q4y+nGvjiQgv3r3Xx1ZVO/nmlg/tX2/n2aivfXtrD95f38PR6M8+u7eDRjQ62pM5hhFlhiM1JuDuYhp3t/O69T+g9cY6gocMQTAZkk4ho0CAYfNArg9ArKgRFi2SSkEwGZJuM5FBhChhEYs4k8tYvIGvtDJatncbStZNJWzOJpOoJDJBcOnQ2FVqrL3q7GsGh8Z4+uXTIThHZISE7RCSH+HwKFJDsAqJNRHRakF0WDG6TV04zOrOJ8OGjWVa4mtL1e4hOWUFQQDCToyKoTo+mITeJ5pxYWvNiacmPpSU/jraCBDqKkmjLS6SrKJWuohQ6n3cgXXlx9BQk0FeczKHiJI6WpXBs1RKOVWVyvDqTkzXLubwpl98d3sanl9v54moHX15u5/6VDu5f6eCfF1v45nIr315u5sHVVp7e7IBru3l6u5WfdNQxLdhOgNGExxlARcUG3v71h9x4+7ckZOUgmGRkgxrZ4INeVqEx6Lz3OCwqDFYBg0VGscqYnHpM7kGEj1LIrZlDydaFrNg4k4wN00haM5HEmgkMGGT4MVqLLxqLDzqbGp1NheDQIrn0GJwSsl1EtOoRLDq0PzyA9E6BssOA4lIwuo0YPUaMHiuS3caMxXFkFK8mv3YnKVklLJgfw/SxoylMWMCW7AQaVsTRkBNDQ24MjXlxNOcn0l6YQltBMh2FKXQWpdJdkEx3QSI9hcn0FifTV5rCodIUjpancrxyKSdqsjlVm8X5dTn8tH0NH11o4x9XOvj8agdfXGrnq8sdfHWpjX9ebOHriy18c7mFh9faeXqzk2c3m3l8o5kH9/poL0ljqFUixB3AnuZe7r71v9x65wN29xzG4uePYhKRZF904iB8RV80ii+yVY1iEzDaDChW2Xun3F9D5GgLM6NDKFm3kFU7Y8neOJO0uheJWzWOATqLGsGmxeiREe0673mqXeeVRYdg1nqXJhrVaBUVatkHraJCNGsw2b2ZQlY/BZPHjNnfiSkgkEVpmSSuKCN71RYWJueQkr6CSaPHkjp3OpUpC6nPjGFLdjRbV8SwIyeW3XkJ7MlPoqUgmZb8JNoLUugqTKG7MJl9xakcKE3jYHkah8vTOFa5lOPVmZyoyeb0mmxu7Sjnd4e289H5Vj6+0MKnl1r5+7km/nGumb+faeSzs418eX4P9y+38PBGB09udfH4Vjv9L3fy9N5evrjWRdmCCYwODuLarZ9y992/c+En73PgwiuMmjwLwWBAL6nRit5teFqDD5L536BNdgWrW8YdIjNuajCVNcmUVi1iZeVM8tbPZlndNPK3L2aA0S2jM6vxj3BjcIqINh1akwq14oPepEYwaxHNuufSolNUaA0qjHYBk1WD2a7D5JQxe+y4w8OZnZhGSl4ZiSsrWV6+mRkxy8kvW8/ihfHMmzKZrEWzKE2Yzeq0+dRlLGLD8mg2r4hhZ24ijflJNOYl0lqQTEd+Ml0FKfQUp9Fbmk5feTqHKpZwrDKDk6uzOFGzgvPr83izfS1/PLqLP5/ew0fnm/n0UiufnNvD38/t4ePTDXx6poHPz+/h/pUWHt7s5PHtbr6/3cGDG808u9tO/8vd3Ni1iuQZU7hx9+fcePczzr/5CWde+SPLiusQLU60kh6NpEIrD0Jv9MFg1WJySJidCiaHwbvHxupL6FAbyclTGT3awouz3BRvXERe/Xzyti5mgMEmopZ8MNgEtIoKvVGN1uCLRvb1Hgea9RgsegwWAcUqIBq1GG0igWFudAY1WoMOjWLA7B/C7LglRGcUkJxXTezyVWSWbmFWfC5xGaVk51UxfswE4mZOJXvxDAriZ1GWMo+q9IWsyVjE5hXx7MxNoDE/iab8JNryvVfB9hansb80nb6yJRypzOBY1TJO1mZzqjaHa1tLeLN9Le/ur+e9Yzv58HQDfz65k7+c2sVHpxv45Gwjfz/XwBeXmvnmWhsPbnby8FYX397q4PGddrjTSv+9Hs7UZlGalsilW29y/Vefc+K1jzhy+4+0Hr2JPWwEOrMVnUFEULQYLLofcpIUm4jRLqHY9BisGgxWFQ6bBrvtBYKHaFlW9hKFmxeTVvUSA0STDkHRoJF8vWetRi2iSYfeoEE26TBaBIwWAZNVRDHrkRQNRouAoGjRWKzYQiIYPzuOZcXrySrfyuykAmanFLGkaBMZRfXMTy1lTlIhS/NqGDvhJaaOH0fi7Cmkz59Cdsx08hNmU5o8jzVLF1GfFcPO3AR25ybQVpBKZ2Ea3cVL2Fe6hL6KZRypWs7x1VmcWpPD2XV53Nhexk9a6/h593p+27eZ945t/wH0hyd38tGZBv5xsYmvrrbxzY3256A7eXCnjf57nXBvLw9u/39dnddTFAgaxHm9EmFgGGYYEMzueaW1llkRFIogphMliOQ4xMEBRjIyCCICisKgZERyNKCHKLAIimDYUsxpMYA5rKeoC/u7B7b24R76H+jq7+Xrru5ycgMc2R8fx53Hr+i8/Y7mgVecvv6OM1eeE5Wax7+WmqNrYIjU2BCDKSIkxroTF20sRGIsRDxFB5GhAH1DARKJAAMjTZZbzcZbaUdo6hZC9zigoakz4ZNp/59loysWIJII0DeYgFiqg0iijZ5YC6H+ZExmmbB8vSP2flH4x+wnKD4fH8UBrJ0UWGwJwTMsFZeABBz8ErHbHoGzfyyOboGYLl/BOvPlOFitwm2DBX72VoQ42hLpYkeS1yb2yhzICnQkL8SVI3IPiiO8KYvypWKnL9Wx/tTFBdCYGERr2g66DsQyUKDi9rEMHtVl86Qhm6HGbJ417Z9QdcsB3p1R86HtL6I7CvneWcS3jkP8+cth6D3Gw6oDxDusozznEL8Nf+Dsr09puDxM+fl7HG27QWbpCYpqW4nZtYdFS1ZgZCzFwETvb1UbmAgRT9FF30iIvpEeEiMxQqkWK+zmEaxyIiRtK3F5fmhoCjXRFGqiJdJEWzSRsdMRa/71ZNFCKJmMnlSAyEgfgUQfybQZmFrb4SOPwV2RTkC8mjBVCZF7qvCOyMHRX8USa0/cQnbh4h+NlyINW9cIHGQJ+OxIwtJ6I6bLlrHJwhQnGzNc7Vbjt8kSuYMt8e4bSfPdSqbMiYPBLqjlrhRHenF0py+VMX7UxctoTAjkuCqEtn2R9KqT+LUsnXvVWTyq289QUw7DLXmMHD/EcEsOr07m8r4tn9/PHeFLRwFfOwsZ7SrgW6+asQsFjPfU8J/0WJTuLpxoOUP/ree09j2h5sJTytvvUXXuDtllpylpOM/F608YuPEbyRnZmFqtQWwiRTxVjNhEhMRYD/0pOoiNdREa6iKapstS27mEJDugzHYjpSgEjcn6k5ks1kJbosUkvX8gkExCIJ6EUKqNnqEuuoYiJDOms2ClBWZ2TvhGphO+qwB5cgnhqceQ764gNqseZXoVsmg1LkFp2DorsPeMwslXgVtYEht9YwlJKUC+6xDuskgWLzFnrdkqHCxXsc3KDM+15gRutCR623pSvbaQGeBMTvA2csO2URThwdFob2ri/GlIDKA5KZBTu0M5mxlFT14i10rSuFOZycO6/TxvyeNNawFvWw/z5pSat635fGov4L8dhXztKuRbdxE/eov5frWIH5eK+XyuirxgHzKTd9N59S4dN4Y53feCpkuvaL3yFnVtL6099/nl+nOaO25w5eFHnn/+gwcjb0nNyWW5pSXG/5yJZLoB4ql6EwUzJkL0Z+iwxGoOynRPUguDya6MQkNHooXAQIBAKkRbKkJbKmay1ADDOXOZ8/NK1jn6sXO3moSMMrwV+/FTqonNaiEu+yRRe+uQp1QQnlJBWHIZClUZHmH7+LdHHDYOobgGxuEcmEhAXC4qdRM7kvIIU6ZiY2vPqkWL2bzGFGdrc9yszfBda06U4zrS/Z3JDtpObuh28ne4UhzpSUW0D3UJMpqTgzihCubMnnDOZyvpVSdyvSSVu1WZPG7I4eWpw3w4W8yn9hI+thXysa2AL52lfL9Qzo+ecsYuljPed5QfA6WM9VXyoDaPXW7OnGo8wdVHr+m6/Zrm3iGa+l5T3/2Umvbb9N//xOCzUVp77tLe/4QbQx+59ewDt1+85+qDITLUR1hltxbDOdPRM5EinKKPcKouZhsWE5MhI1kdStxBGRq6hrroGIoQGBkiMJ6O8bylmG92JzAui6SsWlQHWpAnleEhz8E76jD+sWWEpdQRsbeZ0OQKvJX5eEbkokg9RlhSCW4hGazfHs3cpZvZ4qnEyT8J5Z4ylGmlBO3MxNldzqbNriyevwA7s5U42ljiYrMaD+tVhNvbkO7vQm64F0cUnhRGeVIe7UtVvD/1iYF/E922J5yunGj6jyQzWLGXR/U5vDiZz/tzJfzeWcaXrqOMdk/gj95KxvuqJzZcLldDfzV/DlTxvb+Rpt1R5CcmMDAwSO+dEdpuvqTp8jPqe0eo6xoit/oCfXc+cPPpKD03R2gfeEL3zWFuDX/jzstR+h+8pP/+czqu3UKeqGL2wqWIZ85AaCLBZJ4xK9YvZMnaucy3mIaGQCpFPH0WC1bbYu+jQK7KJzq7hoTc48QfOE5IUjk+Ufn4RBfgF1dMeFoNiox6/JNKkcWX4q08TGB8MTv31hEUW4iPIodtsjRmL9rMcmsv7D1jCY7NxT1YhbntdrT0ZiAST2emySwsVqxkq40Nruts8LBdQ+AGC1J9nTkc6UfxTj9KY3ypjA+gJlFGfWIgLapgTqWE0r53Bz0HY7hWlMLdqn08PZ7Lm7NFfO6uYPRiFd8uVfGjr5qx/lrG+msZH6hn/EoD4wN1jA/UM9bfyOvOWjLDZZxpOM7tB6/pvfeWE1ef0XxtmIrzT6jueExhUz89g2+4+XSUa48+0TP4iu7Bl/Q9+Mi9N2MMDn+l795Lum8OceXhCEdPnCM4OpFlVlaYzPuJ+WYL+HnNfBZazud/uHJzoJkes/QAAAAASUVORK5CYII=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22" name="AutoShape 222" descr="data:image/png;base64,iVBORw0KGgoAAAANSUhEUgAAAFoAAABlCAYAAADNhPR6AAAgAElEQVR4nGy7Z1QVZta37zNJVOrhcHo/nHMoh96RjnQQFFCQJqKACAqKDRUEBBtiwQ6igiKgiL33HnvX9GQySaZlkpnMZCYTpVzvh7zvs/4f/h/2WvvzdV/rt/Ze696jlEZ7VCYRakcxMr0AtaMYR08NBjcFWrMYnZsEjVmE2sUelbMQlbMQtYs9ahd7dGYZWrMUnasUrVmCzlWKxkWE1ixCa5aidpaidhajdhGhMYuRG+3QOCtRGOUoTGKkRiFykwiFoxS1swyFUYjaUYDK0ZKQMCXh4UoiQqVMSjFQURZEYZ4Dc0qcqVsWzKxCM1s35xITJyYiXk5Ysh6vaBW+SUY84vU4RSoxhSsxhqowBCswhchwCBLgEasgKs+DmGI3omfrmFLjwqwNoVRuTMEvRY3C3QKZy1iUrraozEI0rmL07jK0ZhEKoxVyoyUqZzvkjnZoXOTo3TRozSrEOjtkRjt0bmMJirdl5+EMtvVH0NoXxOa+QEapTKL/Ba12FKNxkqAwCFE7itC7yXDwkKExi9CYRf8LWWMWoXWToHaV4BXuTFJ2JPGZwYxP98Hob4fGywKNpzUaTyEqdxvcwtQEJphx8JUjcRQgd5YiNgmQONkhdRQiMQhQGAXojNaYXQR4ma0pnexL/ew4lhQEs3xmELXFfhxonsyN3rmcbpvBmbYyTndUUpDqwOQkLWmpJmIT9YTGavCKkOEcJsE5RIJTiBRTiBRTmBhztITIXDMTyryJK3UmvtyJvLowihqT8U02IXO2R+kiR+5ig8LFFqWLHSoXOwyeMoyeMlSONsiNVshN1mjM9ujc5EgdBMiNImQGEUpHGRKNPVoXO9Km+eDkPxqdx3vo3ccw6v8B/n/ApTpbBPIxSLQ2aFzEGDzlaF3FqF3sUTgKkJtsMQfocBtnwC3cRER6ANlzJ7CqfQG7jtVTu206s+rjSSnxYHJFMIU1ccxZPZGqlizyF8eRUhyMa5QKuZMVSqM1GpMArcEaT1cRPiZrEn1ltC3L4erWcgYaMumvy+BIfTpdC2PoXDCeg4vjuLw+lwc7ZvG8q4rbe+cysGkau5rSWTY3lCmpasIi7fEOE+ERKsI1RIRzqBDXaAkRuS4kl3ozscKTKQsDyFseQ0KRPx6xDijd7dG4yNA4y1GahSjNQlRmASqzALVZgN5dhMFdjMrRBp1ZiKPXb/CFytEoTUIM7iqkOjtEKilClYCwRA/8ohwQ6SyQ6MSMUjuK0DhJUBlFyPR22Eg/wFY2GjvFGERaS7SuErSuEuQmASpne9zGORAQ7YZvlBm38U64x5jwSTIQlO7Awk1T2Hq8go0DxaztK2DlgWzquqawdHcqFZvjqdyUTM3uPJbvmsb02bFER7kQFqQjyl/NvJxIti7I5HDdND7cNo8nO0q4v6mADzfk8njLDD5smUbP7DB2T/OjvzyMu42pfNlZxp9PLuUPZ5fz8vhCbh+aQ3tTApWzfMnJ8yIlzYmoJC2B8QoSCjxIKfcjfUEQuctCKaiJJnnWOGQ+tig87FG72ePgbo/ObIfaVYTq/4JWmwWoXGzRu9nj7KPAxVeFe6AWF18ljl4SVI7WKIzWKAy22KssEGmssFX+Dyl5PkyriGBcvB479e8YpTP/ltFyvRQ7mQAr+7EI5GOwlb2HleQDxDohEr0Qa/kYTL5afCLN+ESZ8Ypyxj3CFc9oZ/wnGAlIU7J4exqbTxWxuj+ThgOTWLYrkSVtsSxsj2P5/sms2J/Nhv4Sdh6bzfGTyzjcXkHNjEBONM/gRutsrq0t4HZLITeb83mwpZCBRTFcqJvE3Q3T+HjPXF7sKOLRphwebcziXnM6z7fm8af+hfz9TC0/nl3OT5dr+eZ4JTd25nG6NY+dS+JZPW88c0oCmFUVSm51MNkrw8mriyF9fgSaQDuUnmK07gq0rjK0riJ0riL0rhJ0riI0LgIM7iJUjjYoDLYY3JW4+Kpx9hEzPtkNDz8RRldL1KaxKE1WyE226JwkiOQfEBrnxMT8AALjdAjk/8OogDgDCmdrJHoBowXvYyO2RCAZg0DyHlb2H2AlGouVeAw2srHYqS3RuktxCzHiEeGIR6QLbhFGXMercEuwJ7HUgZ2XZrLtYiYN3Qms7MxkadsUlu7OYeXBQjYeKWL/+Qr29hdz8nAl13oWcHtfBU/2VHJ9TS631uTwsHUG5+pSObY4gb65UVyun8KTrWVcrJvMtZUZvG4r5rN9pdxvmcKne0r44fhSfjhezc/nV/DjyYX859Jyvuor56P95VxryeFwXTrblyWzujaJyuoICpYEkb0oCscoCXJPG5RuEhw81OjdVOjd5Di4SnFwlaE3S9C7itCZ7dE426M0ClGZpGjNcoxeMhLSAgiONKHQ/A6R/H9Qmaxx9FLi4q5AongPjyAZgbEqHH0tMfsKGLVgfRYuoUKkjhZYin+HQGKBUDwGO/v3sRV+gLVwDDK1HSKFFVai32EhGoXMaI1PhCNeUY54RBnxiNYTnedO/d6pHLhTwsCraXTenUp5SziTq8LIWpRI095ZHLwwj7uPGjh1rJILXWU86lnA0655PN1VxoNN0/lkz1w+3JjH6dok7qzN4Yu9VbzaXs6rHRVca5jKi51z+Hz/Ar7pXcS3vfP4an853/ZW8HV3GV/uL+EvA/N4d6ORf51byl+OzOeb3ipub8ino2I82xcl0jAvkqqKYAorYxA5vofY0RKtuwKDpw6DhxqjuwKDmwy9WYnORYHSaI+9ygKh0gKhwhr/UF/i05PwHx+E0iRFqrZGphyLVPEBWqMdLp4q5KrRqHTv4TVORGiCmuSp7kybHcGoGXVRuMXa4RwiQmqwQCgbg1A8FnvhWOxFVijVIkRSK2yE72Ejfg8bye+wkf4Oc4Aajyg95jAd7hEOBCQbKGuMpudOMSfe5HDsTSZVu7zxmmiDe5yUzFnubN2ZykBXPjf7FvOqfxkPdpVwr3U6DzYV8HTLDL7sruLpjiJedJTyetdMvt4/j9c7S3nTVs7r9nJetpXyZc98/nhkMd/1VfFdXyWv2/J4vj2L+xsm8WBDOp/tLeaf55fx12Pz+dPh+bzZVcKlpky6F6ewbV4CS6cHMq8iGXdvMSLlaMQaG+QGMXKDPQqDLTK9DUKFDTYSC+zkFghkYxHILBHKBVjb29K0eRM9Z89i9DSjdFCg1YuRyS1QqW2RK62xl7yHRPE7XLzsiEp0JHqCEx5BYkZV78ymaU8Z81fl4x/jjFRrhUhqiVRqh0otQaUWYy+xQiAejUD6AVKtFc7eSvwiHXENV+EarsMzwohvjAPjUmSklEjYfCSaU6+n0v0wlcrNnkwp15M5TUrDEm/O7irg3NqZXGicyrOdRbxuL+XVrhJe7Cjh2fZinuwo5s2+uXzSWco/ztXxj/Mr+fnyWn650cLb2+v597VG/nu9iZ/PN/DvC3V8ureA59szebEji4u1MVxvTOXz3jL+cW0FfxiYz5e987jXWsiR5elsLo1iRf44KgoiyJ0yDo1qDGL5WAQyCwQKC+wUo7GVvoeNxBJL+zHYK60Rq20QyCwRSG2xk4pYtWkz15++JCQ2FoVWiUYnQa0RoFTZIJFZYCd6H3vJ++iNAvRGG7RGK9Qma0YFTHIgbVY4U8sTCIgxIzPYItHYIVOLsJNYYyUYjZXwA6zs30eqs8Er2BHfCBc8QvR4hGvwiNDjFWHCb7yJwHgdfrG2RKTbsKDFm777kznxNI/9Z1Lo2JPA+QPFnFqTy8UV03i+rYwvD8znw/V5XF+VxbVVWVxbPZVbzflcXJlJd1UUF9dlcWV9DlfWZfPd8Vp+vNDA2ztr+fVGE++urmHo5mp+Pl/Nvy8u5ceTC/hsbwnXGiZxdmUyHx2q4JOeudxrzadrdjB7yyPZNCOMpvwQytI8WFaWRFSwAzLFaOxkY7GTWyBUjEUoH42t1AJbqQX2SisMrqrfHkJqg0Qto3nrFnpPniYyIRa9SY1KY49Wb49aZ4dMY4PWQYSLWYWjkwwHgz1aBwFGNwmjDAFyjAFKXMbpMHgrkRqFSA326MwalEY5VqKxWNh/gIX4AzyCnQmI9sA70gWvKEe8o4x4Rxrxj3YhKNYVr1A9elcBBlcblM7vk13pwJlH0zh7J4Vrl6ZzfOs0TtbkcKNuKh+3lfNiVylXVmVyvj6dy41ZnF8xhUsN2XSXxbAgwZGZ4+RUROlZEK1j96wI7m0p4vG2Qn5/sJK/Havml8t1/P1UFT+dXcAfD5fzbGsed9ZMZU9xAEeq47m/uYALNSkcmhPFvuIwds+KoWGyL/PTnChIdCA/zQejwQqJygJ7pSUihQVihSVilQ1itQ1C5VgcXBUYXFXYyW0QSAWojBqUBg1CmQCdQYJKa41Sb43RTYbZT4fZU4Gru5wAfwf8/fQYTLZoHK0Y5eCtxuCtwdFPh4OXGpmjCLGDEL9Ib8anRDHa7n0sxKORO4oJivPBL8YNnxgzPjHO+EY54RVuxOQrR+tqj9IgQO0gRq0To3EUEhBrx9Hr07hwM52BA5PYNi+OzlkJ3F01hadbp3OzOZdra7K5s6GQm+umc7FuKqeWpNOQ6EhhoJ5Mdxm5nnLKxumpDNbQmGKmvTCYM0tTuL16Mh+3z+SrAyV821vKj6eX8GVnOdca0hiYH8f+4hAOl4VzaVkKvSXB7M4PYMNkb1Ykm6lK1FEYrSRjvJ5gPwWOJjvUeltkOmvkDrYoHIQoDEKUJiFSB1v8wz0QqWywk9liK7HBVmqNvdwCifIDTGY73HwV6N0kyBztUBvH4uhkib+/ivAIJ/SOVqidLRilNosxeCoxeqlx8FAh1tkiUFpiJR2DrcyKMcL3GSt6H48QFwJjvQiId8Mn1hn3MD1ewQ7oXUWI9daIHQTIHASoDAK0emu0Tu9RutSfoxdncGD/BHbUJ7FhZjy9FWlcrkvh7vosHm8t5tbqHO6tm86tpnyu1OWwf9Z4mlJcqI5zY16EI5WhDiyPc6M2zpUlkQaWj3dkS2YgnfnBnJmfxL012dxZlcGD9Zl80l7M/eYsHq7P58jsCPbmerB/hg8DlREcLA2lvWAcGzN9qUtxo2y8A3mRBiaHGonxURHgIUPrYoXaww4HFxFaZxFqZxEykx1CjTVyvQih1AYre0vslDYI5P+DTPsBgeEq3AOVeIQYkDoJ0TuOxdVsiY+/HBcPKSqTLQonO0aJtTaonSQ4uKnQmZXYqawRKKyxEo/FWjQWa/vRKPRC/CM8CIz2wCPEgIO3BL2nCJ2LHVK9BTKjHVKDELlBiMpgi0ZvhdFpNJt35HP4yEzqF3lSnKhi+UR/euelc3ppPFeb0nm+s5wrdVO4tDyDy8unMFCRSEdhKOvTPViZ7EFDkgeNyR6sSfVmZaIrK+NdWJfqScsEd3ZO9mZfrh9HyyO4sCiOM/MiOL8gikuLYjg/L4Zri5M4NMOH9gwHjpQGcmxOOGcXJtFVGEJzhhcL4x2ZEWkgI0hDerCJlCgz3kEKTP5iXHzkOHrJMHjK0LjJsNfaINLYIlLYIpTbYCcfi1RtiW+gA1FxnswszyAo1g25iw0msyVe3vaY3YUo9WOROVihdBExSqy2Ray2RaazR6y2w1pkgbXIEmuRFbbCsdjZj8HkosTZXYPaKESut0LlJEDjLEDhYIHcaIXUYIvcUYTCaI/aYIveaIOb2Zrq+bF0bs+neqY7pXF6NhTEsX9OKofmRXF8STz3NxZxtnoS1+uyubw8k9MLJnJiQSrtBcG0F0SyNSuI1sn+bE73YdMkT7ake7Ej04+taR7szvJl/7QABmaHca4yirNzwjhVEsT1qjguz4ngUlkIV+dFcH5uMOfnhnCuPITzcyI4VRpOe04ADaluzIl1JGeclilBDkwKdyRonAqTtwBnHxEmbxEO3lIMPkrUZhkyByFChSUi5VgUWmuSUiKIjgmhcGY2YTG+mLwk6N2tiUtxJSHZHb3JApluDHKDDQpnO0ZJtULs5FZY2Y/GWmSJjcgaK6El1vZWCO0tEYnGIpFaYmf/ASLpWOzE7+PgLEHnLEJtskblZIvMaIfMZI/SaI/WZIfRSUh0iIGNy3LZXJ1GdY4fi1K86JgzmZ556XQUB3OiOoVrTdO4WJPJ1dqp3FyRy43aHK7WZnN2STpH5iTTUxzDvvxQdmX60pEdwN7sAPZk+bIvx58DBUH0FAZxoiyci5VR3KiK5XZVPPcXpfC4OoUnyyfwsCaZx/WpPK6fyOO6idyuiube4kROV8SyqyCYpUkuFIfpmTbOQFaYiRB/GW5+Qpx8bDF6C3DwkeDgI0fvpUDvIUOqs0Sk/B1h450oKs0iIioYrUGDVCPAL9zAuFgtaVP9CY0yojFaINGOQWawQe8pZZRCa4+d1AJr4WishWOxtrPARmiJjb0VQuFYJGILJFILhKLR2Ik+QCy3wMlNjc5JgsbRFq2LEKWTCJnRHrnBDrVRgJevhtKCeLYsnUb9zHgWZQTRmB1FZ2UWXeUpdM9N4OSyKVysy+VafT73VxfxYNUMHqyawcM1RdxZWcDNunyuLs/h3IJJHC9PYKBkPEdLxtM/I4yegiAOFYUwMCuMSwti+XB5Ck/qMnizKo8v1hXxZcsMft9axOdbivhocyEft87gs9YZfLRmKs9XTOT6oiQOl41nTboHC2OcmB1mIi/USGygCl9/EU6+thi87dD7SND5yND7ynDwFmHwsiUwUsHiminonW0RKiwQKm0Q62wIjnMhpyQStwARzl4iFAYLJDoLlE52aN1FjJKprBGI3v9t8xN+gMB+DEKxJfYSG8RSS+QKG6Ryq9+MllkilFng4KzEYFZgcBNhcJegchGjdJYg1QvQmuxwdBGRGufGkunjWZgVQf20RFZmj2dbcRK9VRkcWTCFk8uzuVRfwJ3VRTxeV8qL9WW82VTBqw1lPG8p5XlLOU/WlXKnfhpXqzO5sjiDy1UTuVCZzLmKBC7OT+LSggTu1KTyuHEyr9fl8futZXy/t5p/HFzBP4+s5Mejq/j+6Cp+PLmWP/Us569dC/lqywye1KVxeXESncUR1CW6siDSmeIIR9LC9ISMk+PiL8LoK0bvI0PvJ8cQIMUUICAoUUlt8xQ27pqJ0Wc0Ctf3kTqPwU7/HkpXS1wChejcrZA6fIDMYInEwRKV2R6VWcAoofQ9BKL3EMnGIFFYIlVaIVXaIFPZolALUKoFyDUCpCpbFDoRVqLR2KsEqE1SDK4iVE62SA22/xsdaoMtLm5SivIjWFgYzvyscGrzEqiZHEZzbjj9i6cysCCHS40l3G4u51HLXF5sqOCzLQv4cttCvtqxgI9bK/l4+0LebKni2foyHjTN5G79NG4uz+bWsqncrcniTk0GDxoyedGcx5c7Z/HHvfP56XAd70638PbsZn69tJ1fb3YweL+b4SeH+OVGG/8+08yPPUv5ZksRz1ZN5eySiewrimXVxAAWJHiRH+PC+BA1roEyTH5yHHwVOPgrMASJMAVbMqXUi47+ubR2FlCzOZ1l27KZUZNE2uww4nL8cB4nxegjQu5oicRggdxJgNzJBrFxDKMEovcRyS1Q6OyQawVINbbItHZI1XbIVEIUaiEKjR0agxi51g6B1AI7uQ12cmts5e8hkL2PzlGM0miP0tEetdEGd3cxJXlRzM0OYcHUSKrSQqibGkF7+UTONhRzsb6Uu82VPNq4gOebF/Lx1mq+aqvlD+01fNtRyxc7lvDR9sW82b6E11sX8rJ1Hi82zOH5+jKer5vNq/WlfLyhmE83z+LL7XP4Y9cy/ty3kr+fbeXn67v51/2D/PvFcd59cpbhLy7BFxcY+fwsIy/6+e+tdn463sSX7ZU8Xjeda8sz2TstgtWTg5id6MGEcD3egTKc/BU4BGjQB2hwCLDHLdKWiqYY+q4sYeD6crovL2br8Tk0HShiTnMG6eVh+CY54BPtgMFXjN5bjMg0FqmzFUZ/GaPsJFZIVALEamtkeltEWiuEGkvsdVbI9ALkOhtUBlskmrGIVKORqC0Qq2wQSC2wkv8OidICg1GC1ihGYfptEvF0F5E/MZCytGAq0kNYlBHC+hlJHK0v4UbLfG6vn8+jjYt43rqM19uW88muFXy9bxXfda7mD3sb+aJ9BR+31fJJ+wo+272Cz3fX8kXbcr7YVc3nO5bwze5l/GVvNX/tquEf/Wv56WQrP1/v4u2bswx9c4vBHx8x+M/njPz0DP76kJE/3GTo8wu8++Q0Q5+cZvj5Yf59aQt/PbicF2sKOFORwI68UOoygymIMxMVocZ9nAJDkBZdgBancQpCUtTU7szgxIOVXHzazOHbtRy8VcOavmKK1yaSMscf7xQ1zuEyVJ62eMcY8IpxwCVChft4HaPsZQLESluEyjFIHMagchmL0u0DlK7vofO2xDnIBscAa/TeFuh9bDD52SPQfIBAMxpb9WhsZe+jUNugd5YiNwlQOljhZRaTHuXGjARv5mWEsnJ6Aj21RVzesJC7rdXcb13Cw9Zqnm5dzpv2Br7Yt4pPO+r5Ys9Kvtq7kq/2NvJxez2fdqzkq32r+HrfKr7YXc/X+1bybWcjfzm4hv+c3szg5TZ+ubybtw8OMfLVVfj7E/j3C3j7MQx+Bv9+zchfHzL0+5sMf36Z4c8uMPzpOUbenGTkSR9vL2/jT51LeLKukL65CWycHsbCyb4kRKrxDpThOE6LU6gRzygHUqf70n56EWcer+PswzUMfNhAz+1atp2pYHFbJllLQghIV+ERq8IcrkTtY41XnJZJJeHE5/syyl5uh1BhhURnweQZkSxtzmXh2oks3ZRK6+Fiuq8tZf/latpPL2Dv+Vp2HqslKssDc6QaY6AKqcEaW9kHyA1CZCYBGpMNoX568uN9qEgbR01+LK1zJ3O6eT5XNizi7pal3N+yjPubl/Jwy3Jetq/kk72r+LxrNV90reLzvSv5fG8jn3as4rM9a/iycy2/71rHNwfW8afeFn4YaOU/59r5z5U9/PPKHv77qJ+Rr67B3x4y8ssrRt59zPDgp4y8+xz+/REjf33M8Ne3GP78GsOfXGDozVkGX59k5OVxeNTD8LUdfHdgKTcac9g7O5KVU30oTDUTPd6Ad6QRtwgTTuMUpBT4sfdCPf23VnHx6SYO36qn63o1m06UsrKngIXbM0if54vfRB1OERIcxtliDLFl5vJkZlTHM0qoECBUWiPSjSVhqi8HztbTf7OGI3cWcfz5EnofVNB1q4x91yvYfamKuj0FBE7W4j/JgN8EF9zD9GhcRcicBIhNNjg4C0mOcGVOWhjLcsaztiSF7tpizjYv4OrGJdxtXc791uU83FbDo+21PGtr4EV7A693r+TN7no+2dPAp3sb+WzPGj7tWMMXnWv5+uAGvu3dwHeHNvDXo1v46cJufrq+n18fH2Pki6sMf3eHkb8/YfDnF7z95RWDv37M0C8fM/T3Fwz98QFDX91k6JPLDL4+x9Cbswy9Ps3Q82OMPO5j5F4nP59v4U3bHM7XTqK1wJc5qS4kj9fjESjHEKDAJVSNf4Ke1FkBrNgxjcvPdrD/0nI6Li5i65k51HfnsHT3ZCo3JhOeY8IrWYVTpABTmBWTSn1ZvWcWo8RaISKtLSL9WJRuY1i4Np2+60s5dGcePfdL6X08m313ZrL7WhE1e1NJq3InNFePX7oOjyQtHjFa3CK0OIaokJmtMXuIyEn0ZWlODGtmJrG1YgpHGss5v34hNzYv48MttdxvreXhthU82lbH050NPG9r4GVbAy93reDTvY180bWGr/Y38/vuFv7Qs4Gve1v45lALfzm+hb+f28V/bnUz9OIMI59dYeTrm7z99ja//uVDfvn+Pr/88IjBf75g+B/PePene7z98jpDn11h6JMLDH10huGPTjP46gSDzwYYfNLLyMP9vL25nS8PLOT2mix6K6JYOdWPaRPMBITIcR4nxxyqxj/BhFOEGPdoMfMb02g/uYxtJ+fT3F9MfXcuC7YnU7k5kaxFwYRMdcA/TYlXgpDx2QaWbMhmlEhrg8TBDpGDFULDe7hH2dN6qIyeG4voul3CgfslHHxQxvLOOFIqtcSXGoia7khQpgM+6To8E5WYo+W4jFfhFCrH08eewlR/lmePp7k4mT2L8zjWNIeLGxZze0sN97bVcX9LHQ+31PFwywoeb6vjxc4G3rQ38cnuJn5/oJk/9m3iz0da+VP/Zr47spHvjm7ix/M7+e+tLoYe9DLy/Di8ucDIp1cZ+vIab39/g3ff3ubdd3cY+u4uI3+6z8gf7zL8++sMf36JkU/PM/zxaYY+Os7gR8cZfDnAu6eHePekh+HHBxh6sIefr7TweWcFt9dMpW1WNCUpLoyP1uERqsI9XId/gjPOEUrM4TJ8opWkFvlR0TyJlfunU9+dT/XuNGr3TKG8JZnUuT5ETTMSNlXPpFm+zFqWxCipUYC9zgaVWYJToAqFx1iic0y0HplN1+0yOm5Mp/t+OW2Xi1iwPY7kciciC0yE5TsyLleP7yQVHklKPJI0eMWpCYtUMycrmBU5UawvSuJgzQxOrK7g8oYl3NpSw92tdXzYWseD1hU83FTD49ZaXmyv55P2VXy1bx1/7tvMX/o288fDG/jbia38dKGNn6908PZOF0MPDzL8uBeeH4VXZxn66AKDn17i3edXGPzyOsNfXmPk82uMfHmdkS+uMPzpBYbfnGbkzUmGXh/j7at+3r46xOCzXt49Oci7JwcZfNLNyJP9DD/q4KezTbzaWcrAojQWZnqTmGAgKN5EYJIbgckeOEdocYvQ4BmhwjdBTWSuI3NbUmnqLWTp7nTmtSYwa20suTWhpFX6kjDTjcllQUyvimOU2MmagDhXlqyexbq2RWTODscrTkZBdQR7Lk2j924ee69k0nW9gN2XiljZmcmEMjfGFzgSnqfDf4oGz0k6PJL1BCQ6MDHFmblZ/hTmBscAACAASURBVDTkh7OpeAI9y2dwZm0llzcs5sampdzZvJy7m5Zzb9MyHmxaxtOttbzcsYJP2ur4dv9avu1azfeHWvjnqa38cqGNoev7GL7dzcj9XkYe9DHy6DA8PcrI85OMvDzN8OtzDH90gZFPL8Pn1xj57Cojn19i5LNzDL05xa/PjjD4vJ+h54cZenaI4eeHGXnay9CTXgYf9TD0qJeRpz2MPOrkl5tb+H3fEm42F9AyO5K0ZCf8o414xZvxiHHGPcIBvxgHvKNVeEbLCJyoIbNqHNtPLWR17wzmb0lk5urxTF7iT9JsNxJmupM5J5zgCc6MkjhakT07mfjJfkRNdCE5z4fIKc6kzQ6kam00zV3J7DmXyZ6Laey7NoX2C7ms78umpDGcqGk6QnId8M9yxDfNiZBkRyZPdKMi0/d/QXcvnc6p1XM5v66KK+sXcnPDEm5vqOZOy2Ieti7nxY46Xm6v5dP2Ov6wr4nv+9YzeL6Nd5faGby6h5GbXYzcOcjIvV6G7vUxeP8QQw+PMPzsGCPPTzDy6jTDr8/+Bvvzq7/VZxcZ+vgU7179FhODz/oZfNrH0JM+Rp70wbM+hh/3MfSoj+GHvQw/7GbkwT5+vbODP5+o59HWQrqWpZCd6oxPmIagVB/MkSYMvlLGp3kTPMEJ3zgt/ska4grc2Hl6CZsGZlO7J4P8+mBSK92JLXIkZrozqUWBeEfpGSXUjEHtaIPW0RqvYAX+0WqCkrQEJKkIStDjFSkgrUTN6s4w2s7G035+AnsuZrHtRC551YGE5OoYl+vEuCxXoia6kJXmydzJftRlh9EyI5GuxfmcaCrn7OpKLq6Zz7Xmhdxcv5g7LYt5sm0FL3fW83rnCj7raODvA1v45fROhi91MHx9H8M3Oxm+vZ+huwcZedDH4INDv9WjIww+PcrQ8+MMvzzJ4KvTDH50jpHPLjP8+W9GD39ymncvj/Hu+RGGnh9h+Okhhh/3/TZpPO1l+PFBhh8cZPh+N8P3uhh5sI+hD3fxnytr+aKznBOrMyme4k5YtAHfWBcMAQokhjFo3e1wDVETkOjMuFRnQjNM1LUV0P9hIzvPlLFk5yQKVoQQX2QicaaZpOk+OI2TMEqmtkapscE/0EhQqAPuASIMvmMxBo7FOUiE0ccWred7eEa/T+4CAxt7k9h1MoX9V3LJq/YmarqegCwtIVlORKc5kzXJk/JJfiybHMzaabF0Lsr7/wV9e/0iHm2p4enW5bzcXsu3B5v557FtvDvfwfClDt5d38vgjX0M3dnP0IcHeffhQX6918vbB4d49/gIg08HGHp+jKGXJxh6dYrBj88x/Nklhj69+Fv/0SlGXp9k6MUAQ8+OMPSkj6GHPQw/PMjIw26G7+1n8O5+hu50MXhnD8N3dzN4exu/XlvH1/tnc3NbIctLQomLN+IerMEz3AGPUC3OAQqkZmu03mKCJrgSluHC3KZUBj5sou92NW1nK1jTXUjuYj8yyr3JmR+Be4ScUUqVDYGBLoQGu1LfOJfkdB+C4lWMS5UTMUVNcIoK1xAZjv4yHHxt8I2zomZrBJsPJzN9uQexRRrCpqkJmaojNt1E1iQ3ihM9qE4LojE7kj1V2RxtmM3x+tmcWTmHK2uquNWyhLsblvBg8zIety7l5fYa/nBgLf84upX/nmlj6OJu3l3tYOhmJ8N39jN4t5t3d7t5d6+Xdw8OMfion8HHRxh6dpSh58cYfHmc4Y/OMPzped59fI63r04y/OoEI69OMPLyGENP+xl61Mvwwx6GH3Qz8vAAI/e6GL7bxfCdTobv7GH49i6Gbm3h3dW1/OP4Ih61F7NhYQIJsTp8wtWEprjiF6MlMNGIZ7QWx3EyZK5WRGa4kz8vkp7LKzh+r4HDt2rYe66Kxo5s8hePY05DKt7RKkbpHeyZNHE8ZrOCCZPGkZoTQObsICbNdiOlTEtKqSMxud4EJvriGKBD72dNTI6ctV0T2TKQw7K2JNKqnIgp1JI81UDWRCcKYxypSvJm5dQIOuZP5djK2ZxYWcaphjIuNlVyo3kRd1qWcGf9Ih61LuX1zjq+2reK7/s28M9jW/j1zHbeXmhj8GoHwze7GLndzdCdboY+7GXo/iGGHxxm+OEhRp70M/L0KEPPjjLy8gTDr08z+OoUgy+OM/zyOCMvjzPy4ijDT/oZedTLyMMeRu53w/0uRu7uY/j2XoZv7WX4RhuD17by7koLby+tYvDySj47vIgt1cnEjVfhGyEnZKIJ/2Q1PoligiepCEzRYQy0xzNSRfrMcew8tJCTd9dw4t5KBm7X0H5iLlMrvFi4Lh3XcHtGabRWeHnrUKgskOtHExCjZm7jBIoaI5hW709ujT9TqwOZWOZLVI4TwekqwjOVFCzxo3VgCm3np7O2P5PZa0KZPMNEZqqOaVE6KuPdaMqJYt/CXI7UlXCsvpQTdbO52FTBrZYl3GlZzK11C3i0+TejP+to4Nv9a/i+bz3/OrqJX05u5Zcz23l3sZ2hq/sYvrGfoZsHGb7Tw/DdXobvHmTkfh8jDw8x8rCf4cdHGHwywLsnRxl8doyhF8cYeXGMkWcD8KQfHvUx8qCHkQ8PMHJnD8O3djN0YzfD13czdG0n/72wgZ/PruJfp1fw9lIT35xqYPPiRKIjpfhHS/FKkBA93Ym8pQGUr4pgTlMSlY1TcAy0Q+9tRUqeD8euNnPy7kpO3qun59Ji9p9bwp6Ty3ANt2OUUj8GpYMFCv0YVM5jMAbYsu3ofLaeKmNZRzal6+MpWRdGaXMgBXVepM93Jr7QSHyhgexFWmr3RLPtbAE7TxWxemsahdnO5EWomRvrSmN2JAeqCxion8XRFbM4XlfKxVWVfNhaw6MtNbzcWc+b9pV80t7I5x2NfLNvFX/tbuaf/Rv5+VgrPx9r5T8nt/HfM7sYvLyPoav7GbzezfCNboZvdDFy6wAjdw4y9GEfQ/cPM3j/MO8eHP4tVp4f/c3mp0cYeXoEHh9i+EEvQx92M3R7D4M32xm61s7w1TaGLm/jXydW8/3h5fy5bxF/6lvMV0dX0LO+gOQEDf6xEmJnuNDQVUBTTyaruiexZn8elasmEZVmRmUejcr5A9Ly/dnRN4cTtxs4cbeJtXum0bhjOt7RUkYFxGmIz3UnItOJhAJ3pswNpOv8Qk49WEbrQCkth8tZtb+Yqk1pLN46mQWbJzK9NoTcpf7kLPUhv8aTuj1JbOxOp+NgPvNn+ZIZKmfWeGfWFcTRWzOTgYZSjtSVcKKhjIvrqri7rZY37Sv5dn8zf+hq4at9LXzZsY7f717D9/s38MOBZv7Wv4m/D7Tyr4Et/PNwK/89toOhc3v59eweBi/sY+TiPkaudzN8tYuhG92M3O1j6MNe3t3t4d2DXgYf9TH8tJ/Bx4cZenIEng4w8niAwYeHeXevi8Hbexi6vpvhyzsZOreZH3rr+bZzMV91VPHRjtm8aCvnwo5Z5GSYCEySkV8XTsvRfBoPJbLiYCyre6YwscTM5JlB+ISpURkt0LnYYB4nYNq8CPafrmNDZxmL1mTiFiZm1JqOEup25lLaFEfDnmI29y9g57EK9p0to6Ejh+k141m9v5RN/QuobZtObVs+qw/MoK4jh6bOAuo7p7Jweyxz1wWxdlcaJTM9SBknoTDSxOaSFA7XlTDQUMrRhlJONc3l0vqF3N5Ww6t9q/jsQDMfda7jaVsj97bWcLu5ikebFvBZey1fdTbwzf4m/nxgNT92r+cfPRv4z9Ht/Of4Tv57cie/nNjG27O7+OX0Dn690MbP53fy36t7GLy9/zdr7x1g6N4BRh72MvLkEDw7wsizAYYeH2LowQGG7+5j6Ppuhi7vYOjCFr7vqePj7eU83TiDh81Tub85h/sHK2iqiWfSTDN1nVNpOZ7F2oFUGnomsbwtHfcoKwJjNEQleSDXj0Wsfg+VeTR+MQom5HuRXxFBRd1kzEESRu0+u4CWw4XkLvclOEdFxrxxNO6dydaBcmp35pI624+46W4UrZjA2gOVbBlYxKquYpr2zWDb0flsPzOflpMlVHdMZHFLEgUzPJkYoaEg0pFt5ekcaShloKGUYytnc6ppDmdXV3K5ZRGX11dxcmUph2qK2FGWRsOUYBqnBNJaEEZ3RTJX6wu5u2oWz9ZX8PWuGv60p4EfDq7jH4c38PdD6/lbdxM/9q7hLweb+P7QWr45UM93vU1819fEP05u5OdzW/n1ShuDN/fw7va+35aSJ70MPzrIyIP9jNztZPhGB0NXdjJ4aSt/6q7h4boCbtRncLMhmatNydzbX0r/vlIWNCbSerycDcdzaT4ylaaD0yhflYzTOFu0Zmv8Qk1IdWMRad5HavwAtasFXuEKXAKFBMQ4oHCyYtS+y1W0X5pDQ3c27pPs8ExREJCmo6g2npIVyUTnuBI22YnQDGcSC/2Y05TB1v7FrO0qY+HGDKp3ZLK4bTILt09i/upEysojmBTpQF6Yie3l6fT/X9AD9bM4tGwGBxbk0Tkvm53FKTRnR1Gd5Mv8GHdmhThQFqZjQYyBxkkebJziz+5pERwtT+V+YwmvN1TyddsyfuhZzQ+9q/nj3hX8oX0ZbzbP49HaWVxemsW5xZM5MT+Vh82lvNoyj893L+XrA3X87fh6/n15G+/u7ObtnQ6G73bCnU5Gbu1l+EY7765s48ejq3jcMoNLyyZyrTaVU4tjOLM2kx1NU8gq9KZ+9wx2nKlk64k5ZC8KwzNGjluIEqXRFq2TCInWArF2NEL1e6icbdGYbdC52yHWj0GktWLUrpOVtJ2vYNPx2Yyf4YRjtATXGBWecUq841V4xanxitPiHe9AwARHgiaayJ43nk29i1i5ZwaV6yZQtDyMytpoltYksrg8luxoZ/JCDOyYk8HAytkcqZ/FoZoids+ZwvrcGOonBlE/IYAVSf4sS/CnNjWEurQwGtJDWJ0ZSktuGK0FkWzJDWPP9GhOzsvgTsMMPtpSxd8Or+Vfxzfyx64GXm2ax92GQs5WpXOoJI4DhZF0ZI9j//RIOqdFcrAohnPVU3jWOpePOxbxxyMr+elsC0M3OuBOJ9zZx+Ct3Qzd3MW/zm7gyaYizi5O4eyCFE7OT+TMyhxmp7vj7m2DT4KW/CXRlDVNROH9ASo3S1ROApR6e9QOYpQGISKtBSK1BVKtFTK9NWKNBRKtNVKtgFGrdpfSsHsaLYfmkr8sHscIBU6hKpyCpbiGKzGHqzCHaXCL0OMR5YB/ggm/RD2l9ems6p5F9cZ0auoT2dyYwa4Vmayfk8LcCX4Uhplonz+VIw2l9NeV0LUwj61FKaydGsXqzAg25MWyeVoSmwonsn56GqtyU6jPjKMhM5bVOXE0T4tl8/RYdhTEcnB2KueX5vN6+xL+fnwzv15o4/vDG3iwbg6XluZzcl4Gp+ZP4dS8yRwuTaZzegy7p41nc4Y/bbkhXK7N5e6amTzbModP2xfyw8A63l7eydDNDt7eauft7V38en07T7eUcKIqgZMVSZyen8Tx5ZPJCVPh7maDKVCMU6QYjxgpMrf3EBs+QGGwRa0Xo9RJUJskSPS2iFSW2CsssFdYIFZaI9PaIdfaM8rkLyI8w5HwTBMx+X4Yg5Q4BWpwCVJi8pdi8JdhClTiNE6Le7gB1zAt5nAF0XleLOnIpa51MjvWZtK1NIPDi6fStziPlVOjmD3ehc7F+RxpKOXwimI6F+SyvSSV7cWp7Jg1kU0zk6jLiqQyOYiCCC/inZVE6MQkumjIC3andLwrtenBrM2KZFdhIieX5PNZVyO/XNnL8O0efrnYycMNCzgxfyr95ekcrZhCf1kaPcUTaC+Io70oic7SCRwsS+FEVQbnFk/h8rJMri3P4kXrXH44tp6319t5e7eDX2/v4u2tXbxqm8uxebGcqozl/KIEXu6dz8E104kIleMyTsL4bA9qtxSROycGjdkKjVGIRi9FqZMi04oQqqwQqawQKS2xl1siVtr+9ptAI2SU3GSNg48Q52AJjkEynILUOAWqcAqQYfKTYPSVYPKTY/JT4BykxiVYhXukmqCJBhr3z+DQ2aWc6V7Amim+dOZGc3J+Pq3TE5mX4EH30gKO1M/i8IoiOhfksGN2Gu3lk1mXG8PsGHfS/TRM8FITahRjFo/FLLbCSylkvKueVC8tpXG+LEwOYFVGOIfn5/DFgbW8vdMDr07z7uFx7m5cQntBMpumRLF6YhgrEgKojvQm30NNfqCRilgvNk1P5NCiPE4uyeV8dRY36/J5tH4W3/Q08Ou1nQx+2MHQvd28u7OLT/dWcbQymsvVE/h4XSH/7l/L2fXFjI8Q4xEjomJtBntOL6XvSiNL1mbjH6lD5yxEbRIjUlpjr7L67UpAaYNQZolUJUCmsUOqsmWUQD4aid4SRx8FJh85Jj8ZRj8JBj97jD526D0EOHiL0HuKMAVI8YjSEp7hRuI0b/acWMSpa40c2V9FfZoX66PcOF2WzY7CCVQleXFwaR4D9cUcqSvmwOI89s7PpnXmBJZO8Gd6iDP5IW4URHqT7udCopeRGHcD0Z6OxHq5EKITkeSuoyTGn5oJIfTNyeEPvRt597AfvrrMf1+c4vqGxbRkRFKbOI4CX0emmHXkuTkSr1cQpLIjUGZNkpOcmeOcaMmO4lR1Dk83zeX19ko+3r2Qn861MHSvg19vbOPXq1v4dHclpxYm8LS5kG+aSvlk8QwOz88gJlZE5pIgWo9VsO98BQdvzuPw7RXsPbWCWUvSMLjbI9VZIVZZYq+0RawQEhkXis4gQ2eUIFdaM0qktsJeY4HK2Q6jjxyDtxitlx16HyEO3gJMPiJcgpS4BmvxjjLin+BEaJqZkDQDu/or6Tm7lO7OCppygtgY581AUQZbpyWyOMWH7iU5DNQXMVBXTN+yQjoqMmnOi6U5L47N0yeyvSiTzdMns3nmVDbMzKYxN4Pq9GTK4yMpiwulaLw/S9KiaM6K5/i8Ar7t3sAvN7sZfH2SX56d4JODG+gpm8rOgknUTYyidsJ4GifEUZccw/zYYGaH+TA3ypdFMb6U+qhojHfj1MLJPN44m086FvGX46v4+Uorb29s45dLm/i4bS4Xq1N4tnYGt0qSOJMdSc/CVHIKHKnZl8P6wzNpPTKdzQMFbDtWTvuJ5TRum4s5UIVYa4lYbYVIJUCpl+Lp74paJ0ZnlP5/QVsiUI1G42qP3kuM3tsevY89Jl8Rzv4ynPzlOAeoMQdr8I0zEZDkSGi6iY0HStjVP5d9nXNonh1N66RxnJg9lT2zMmjKjqB3aT7HGko4Wl9Cf81MuhcV0L2ogI45mXSUZNBZnMmB0lz2leTQVpTNjsJsmrMmsjZzIvUZidRmxLEqO5G2GWlcr53D33q38MvlTt49Pcbgq7P8cKGT++ur6Z41lQNl+ewpyqG3ZDqn5s3i9MJZDMwror+qiMNVhfRX5dNeGMe+mTGcWZLOs+1z+e5IAz9f2szba1t5d7mVT3aUc3vFFD5clsX5gvGcLopl9TQvqldGUd+dxareqaztyaaqNYGlO6aQVuaH0nM0Au3/Iew9o6M8r7Zt1rMSgzT1LnNPr+oFCUTvppje1TsIISHUK5KQEFV0kFAvCITovfdicImd2Ens9MSPHSexHcctxoUqju/HECd53/Wu78e5NNI/HeucPXtf9zXn/h9kty+SQ41o0WB2ysgWLXa3jNPPgMffyACDXYvkUCM5VViDRVwRhuewZdwRIp5IiYBhZoJH2gkebWfEzBAipzqZFBPM9gOZ7Dy0nPbeXHaVz6MlaTIXClNpXzqP+sQXOVqVyum6TE7WLuNkTSYnVmdyZNVSDpSk0Jsbx97MRXRmLKAtfQENSXPZlTiXxpRF7EyYT0PyQpoyounOTeZIfgr3anL5rK+Bh1d7ePrWafp/c5WHd4/y3aVe3txWxenSZZwqyOBkVirnlidwPT+Nm+XLuVyeyfnyDK7UZnOnfiU/2VnAr1uLea+3io9Pref7G408vtXIk1t7eHdHBq+vjuGPm1fwh/osfrk7i55Nc9neFU1Vzzwqu2aRvDqChUVhzFgewLwVkUyICcQWoULyG4TgGIRk89ZovTIIi0OP08/AiFFhDDDY9RicOmSXBlOADudgA44ICdcQGb8hBjyRBgKHWwgaYSd8vJvwSR4iprhYnD2BNe2JFOyYTdG6GWyqmE1P7gKOZEXTmDSdnWkvcbQylZOrl3K6NpNTNZmcXJ3JsVUZHC5L50h5Gkcr0jlSns6h0nT6ipfQV5TBgcIMDhZmcjg3nd68FA4WpXO2PINbq5bzYftGvr/YTf+bp3j6zkW+vrKfp7eO8uDqId7r3cWrm8u5uWoFL5dl8nJpOjfLlnKndgU/b6zmg75tfHJqNw9udtH/yl6e3uvk8d02nt5t4/GNBh5d2sE7W9L5eW0Cj49s4/7xLfysdQUdOxZQs2c6uQ2TWbF9ImlrRhBTOYxFxZHElo5gUd5I0itmMWZuMIZAHySnCtmiQq8MQrGoMdv0uDxGBlj9FBSngMGlwxwo4giTcUTIOCMN+EeZCIgyETDMQtAIB+Hj/Qib6CZsop1ZacPZ2LOEdb3pbOtdTlfTcg6UJ9CeNJ0Tpen05MdytCKFk9XpnKnN5OyaLE6vXs7xVRmcqFzGiaoMTq3O5FxdLhfXF3JhbTFnVhdwdnUhZ6uKOF+WzaXVuVyoy+Xi6ixuVWfxh8ZavrvQzbM3TvH07bPcv7SXx1d6eXzzME9fO833Lx/ns1Md/K13O3/dt5mPD+7ii7NtfHt9H4/u7Of7G+18f62Zx3favLrbypM7LTy6tosnl3fy260ZvFG6kC8aSvn2RD2v781h+5bplOyYQs7OqeTunE7+7lms3D2L7O3TWbl9JivqZ5Jbv4iy7eksWDYRg9sXyeqD1vACsskX0eCLyaxnwJjJI7AFGpGdWtyDLTjCDDgGe2H7DVEIjLIQOMxGyCgXERMCCBnnJHSCgxnJw9jUs5SNh5ZR257Cnt3pdJVE0xA9iWMlaZxavYyjFckcr0rj7JrlnKldzumaLE5VL+dMTTZnqpdzoSaHa+uLuV2/irtbari9sZq7m9ZwZ/1qXt1Uwd0t5VzZWMCF1Vncqc3h93vW8PXZTvpfP8HTN0/y4Hovj68e4PHNQzx69RgPXztB/+unePLyEZ6+fISnrxyn/yen6P/Jcfpf6+PJyx08vd1M/70O+l/p5MndVh7dauLR1V08Or+NP+7M4k+bMni/LoP7JzZwrzeXrTtmsapxFsXN88nbNY/8hvnkNc0lv2kOJa3zKG2aT0VTArkbFzNirh/OcBGrnw696QUEw0BkowqDUcsAd6gFo1uP6PDFb4gF52AFR4SMe6iCJ8rbPweOsBE2zkPIaCfhEzwMnuhh2FR/5qVEkVE3j7KmNNo789lXnUJj3BQOFiTTV57MgfJYDlclcrpuKadWL+X06mVcWpPD5bpcLq5ZyY31xdytL+PN7dX8Yncdv2nZyJ+6tvHn/bt5t2kDr9SXcmNdPtdqc7i3oYDftdTx1el2+t84w+OfneG7O308vtPH05cP8PjlXh6+fICnrx+j//VTPP3JGR6+dpLvXjvOozeP8/gnB3n8ahdPXmuj/7VOnr3WyZPbe3hyYxcPL2/n+/Pb+OzIOr45uoU/1izj0xObOLd3OWu2T6d0z0zyGmeT3TCb3Ib5lLdEs7onnsqexazYOY1pWYEETdXiHq0hYrKdGfEjGTcrDKOfCtE6CNmqZoBG+RE6y0AE+yDcEUacgw24hih4ooz4DTMRMMJK8GgHoWNdhIxxEjrWRdg4NxHjPQyf6CFyph/z819k8/YMuiuT6cuJ48DKBHqK49lXtojD1YmcqE3ldO1Sztdmcn19Hrc2FnJ7Uwmv76zm3aZ1/HX/Lr462c43Zzv4+mwbX5xs4jdtG7m7voibtbncqlvJG1tK+X3bOr4538mzn1/m6S8v8/0rh3ly7yBP7+zj6e0eHt7s4cGt/Tx97QS8dYn+ty/x9O2LPHn7DE9+eoSnb+yj/40unr3exdN7rTy8tpOHl7fy7bl6vjpdz5dnt/Pw/B4+3lXOJ+e2cbhrGRVbXyJnyxRyG+eR3TifoqYYSnctJKZsCCl1o0leM4YpGUEMmW1h5JwA4nNfYl1LMVXbcxgzMwLBMRDR5uMFLTl8MQfoCRpuxxVhwG+YGU+UEf9hFq+Lx7oJHeMidIyTsLFuQkY7CIyyEDHaReBEJ6HT7MyaE0hTUSyXalZwNC+RffnRdBcv4MjqJI6tTuFs3TIur8vm5qZ87m4p4fUdFfy+YyOfHGrgm9MdPL64l4fnO/ji+G7e79nAz3ZWcaUyi8uVy7izZiVv76jgjx3r+PpMG89+eo7+X1zm4b1DPL7TS//tvTy73cPjG908uNbNo1sH6H/1JLxxBt46z7O3zvDszSPw5n54o5unr7Tz6GYjD6/u4OElL+hPj63j89NbeXZ3P0/PN/Pt63vZ35VBSf10infOJ2fLfFZujyW6eCwLVw5lQd4QkqvGs3z9bNIqZzFhUQQBw60MnuBh2NQQHOEykluF6FAh2VQMEK0+WPwFbMESkeMD8Qwx4T/cgt8wb+8cNsZF+Fi3F/ZoJ35DTTjCJRyhEiHD3bhH2vGMNjNmnJ3NOQu4WLeSS5XLOFaaREfBPA5WJnCsJpWzdRlc3bCCm5vyeGVbCb9oquIv+zfz2eFdfH20kftHG/jHga38rqmSu2uXc74sjRP5iVysWMKtmmze3lHO+50b+PZ0K/2vHOfJq8f57tpeHt3o5sn1Dp7d6OTJ1U4eXerg0eUu+m/20n/nEP33jvDsJ0fhtT6evdoNr3bQf6+dJzf38OTGbr6/UM835+r5+Egd9y838uTlvfTf288/ftJB38Fciupnkbd5ARnVs5m1dDR+43S8lBrK/KwoEgonMD15CK6hehSPCsmudP8uAgAAIABJREFUQbCp0VtV6K0qBJsK2alDceoYYPbosQV5U8D8hpjxjzITMNxK4EgrISPthI92ET7aRdgoJwFDzZj81ZgDNNiCRfwjHXiinHiG2YgcZqUwaSrHarI5XZLO4cJ4OvIX0rcqkeM16Zyty+DSuuVcXZfFy5vzeae5kj911PLnzrV83L2RP7es4d0dpVwqTuBg5mwOrVjMxVUZ/GxHBe80VPL7ljX8o287D0638ez6AfpvHeTh1W6eXOuk/0YnTy41c//oNr48sJnvju3mwekmnlzuov/mfvrv9NJ/Zy/9d9p4druZZy+38vTGHh5d3s635zbyxal1/O1wLY/udtH/Rh8PX+nhg1eaaepYQkVDHLn10YyZH0DEZCchExRGzLHzUkI4flEqzAE/wuIZhM2txWTVIVt16E1qZJv3OrRs02Cwaxhg9RexB8lYg0ScgxUChlkJGmUnaJSNkBF2AqMs+EUacQ82YAvW4wgVsQbpsAbp8R9s88KOsBI42MzcKRHsKV3C4dKlHC5Oobswhr5VyRyvSedUTToX6jK4XJfBzQ3ZvLm9gF/uKuGdHaW8XV/AG2tXcqUkhZ7UGbQmTqEvZxFvNVTy84ZKftday/+21fF533YenGii/3IPz24cpP/aXp5ebaf/ejtPLzTxSXsNv16fw18ayvhq3zqenm3m6cU2Hl9u48nVFp5ea+LZ9Uae3WrmydXdfHd+M/88tZaPj6zm05MbeHS3kyev7efha/t4+8pmNu6KpXjHYpbUzCRgnMCQyU5CxitMXBzMvJSRmN3/g8M9kPDBCoMHm3G7dZhtOkw2PbJFjcGqQbKqESy+XtDWABFXuBH/oVb8oyx4hppwRRpwhAg4Q0U8gw24QkVGTArCP0LBHSbhCpMIGWoncIgDvwg7zlATfgESiTNG0pSTRG9RKi05C9lbFMex1V7QZ2vSuFCTxqU16Vxfs5R7a7N4pS6bG6uWcjYvgZ6UWTQnTKM1ZSaHcmO4uzGPG7WZvFy7jDfW5/BBSw1f9W7j0ckW+s930X+hg6eXWnl0vpH+C03c793I2+XJ/LpmCR9uy+Of+9bx6OQuHp9t5MmFRvovNfLsSgP91/bw8NIOvj2zia9OrOHTY7V8cXYz/W/08t3tDu7f6eTKgVLWbF9ESUMM8/KGEzpFZtgMF5NiBjM5Jhxr0ECc/i8QGSEwfIhMVIREaLAam0ONy0/C5hKYMGUYVn8JweLDAIufiNlfxOinQ/FoEJ0+CK5BKP4qHCEirlCRyDFuJs8ZRsgwC36DZfwjFAKHmAiJshEQYcEdbsUcpGD1lwh26YkeEUzm+HCKZw2hsyCW46uXcHp1OmdWp3CuOoWzVclcWpXC1cp0LpencSY/kd4l82mInkxryhy6li+mZ/k8ejLn0JY0hYPLZnMhP5Z7q5bwbn0Bf22u5fOeLfyjZxPvN1fwl/ZK/rG3lv7Tjfx2TSZvFCzinaokPtxZyFe9G/ju2DYenN7Bk/M76L+0k0eXd/Hg4ja+O7OJr0+u5aOD1Xx+dgsP73Xy1fUmPriwg4PNy6jbGU1JYwwpNVNJLJvCwuyxvBg3mBlJw5i+MJKwcC2RYRqGheuIGqwhPMQHh2MgIWEmFiyeRM3aAjwhCqLFhwEmPxmTn4zZY8DkkjA69Nj8JKweAWeIgiNUwjVYJHCYgcDhIkEjFAKHmQmIshA03EXQCA9+QxzYQoxYAw3Y/EUcbgG3S82YCIUdeTGcqFrC2apkzlYncXJVAqfKk7lQmsz5okROFsbTmTGbrTGT2BY7hZYlC+jIjKVpaTRbYmdQM30k66YPY0/0JE7nxXGpKJ5XVmfwyqqlnEyfyYHF47lbnMiX+zbSf6mN9xqLuJ63kDuFcfxiXRYf7CnjiwPruX9sE9+c2sT357dw/9pOvr+2nQdnN/DlkTo+6Knh9W0r+G13CT/vLeBgbyY725KoaYyjtn0pKzYtJKN2DomlU5iSHMnIuaFYAwVsNjXhASKRIVqihoiEhglYLGpsVi3hoRZGDHPhcGkwOzUMsAQZMAdImD0iVj8Ze4CM1SPgCJRxhZvwj7IQOsZG+HgroWMVBo+3ETjCRMBwCyGj/Qke5Y//UCfOMAv2YCO2QANWfwlHgEiQR0XNklkcLkvmXGUypysTOFERz8myJE4XJ3CyIJb92fPZOH8k6xaMYmfSNNoy5tOcNof66KnUzh1P7czR1M8fR2PcFHqXL+BsURIXSlI4unwRXTEv0hMzkd9sLebphTYeX9jD3/at5nLeAi5kzeV2cRy/3JTNXztW8fnBOr4+uYFvz9bz7eVtPLy8je/ObeCT4+u511pKZ20iZ9tWcmZ/Fh0Hl7KpPZ61bQnUdqaSv30Rmetmklg+jimpYcxMGYdWeQGz0ReX+QXCAnwYPcJIUJAWo9kXo1mNJA9CVgZitvkgmH/EAHuYjClQh+zyRbS/gOL0weavJ3ioldDRLkLHuggf72DwJDtRU50Mnmhj8EQH4RNchI0NJHR0IIHD3PhF2nGFWXCGmLAHGrAHiLidvhTFvkhfWTJnqpI5VZXI6epkTq9K5lhRPIfyY9i0aCRV08OojxnN7pTJNKVOY0/yVDYuGkfN7OFUTx9K9UtDqZ8/jj2J02lNnU1n+lya4ybTHD2OvvRpfNi5mkfnd/Hk8m6+OrGeG6WLOZ0xgwsrZvFaTTLvNRXxSe9qvjy2lm/ObOK7c5t5dH4zX5/byHsnN1GbM52gkEGkrZxIy8ECWo6tYFffMrb0ZrK2O4O8bQvIWDuVpMoxTE4KZOycUCTzCxikgfjZBhEe6MOEMRYC/H2RlB8hmXzRSz6IihrZ4ovk+hEDnJES9sE6HOFqAofLDBnnYvjEQIKjbJhD9CghGuxDRMInOYl6yZ8xc0PJqU3ixehhREwIJmxsEEHDPQQM9UaaucMsOIIUrAESfgECydOGsL80hZOVSZyojOdUdRInKxI5WBRL54p51C0YxvqY0dTOH8K2hHHsTpxIY+IktsWOY8P8kdTOiqJsUijlL4ZTOXUo5RMjWTUhlC0zI+iKH8Pd6ng+aM7jywMVPDqzjm+OV/OH3TlcK5jPiYzJvLwqhvdaivl4fzWfHVnD/TOb+PZsPd+fr+fzsxt59/gmXhrnwBakQgn1IS73RVpOrGJDRxaJxZMp3p5K8Y4UMtfOJ6HiRV5KGcyk2WEYzC9gMgwiyKVhaJiOiWOt+Pv5Ipp/jM7kg2DUIZpEJLsO0e8FBjiHCDgiNcQsf5GlxfOYumgo/kOMGD0ajP4alAA1lhAdIaOdjJs9hLSCxbQe3syKVUmMnzOSweNDCBru8cIe4sQvwo5fuBVHqJmgcCuzRvrTVZLC0VXJnFydxOmaZC/o4miaM2dQOSeC6nlDqZo3lPr4CWyNn8Su+MnsTprEtpixrJ0dRcWkMMrGh1I6Nozi0WGUjfBj+9Qgji+ZwM/XxvPLtYv4c8MSvtxfxOe9xbzfkscbdSlczJ3J9dIF/KG5gL8frOXLE+v58tRG/nlhM/cvbuGj0xu50lTCqFAJq1ONxU+NI1jF6HnBRM3wQwwciC1S4MXYUaSWxbB45UtMWBBO8BADsnEQJqMKp82XiHCBcWMduN0qBPOP0Zm98W2SWUS0a5m0aAgD/EYaCRlnZHnlQiYvDscdqUPxUyM5NMhOFYpbg+LSorj0mDwCs2ImUbY2m4r1OYyeMYyQ0QGEjQ4keIQfQVFuAiIdeMIsOMOtuELNTIiwsyc3liOVyRyvTuRYVQKnKhM5VLyI1qwZ1MwfSsn0cBIjjSQPsZI7Pow188azOXocWxaPZdP8UWycNZL104ezdfZ4ts2ZxLYZo2iZPZSTaS9yNWcqV3Mm8c7GJH69LYOfbkjnrU1LuF46lwv507laOpffNeXy90O1fHlqE1+e3sQX5zbz5YUtfHRuC31rlzDET4fbT8blpyc0UiFyiofA0RZsoSKWAAnBrsIcLBM02kPwKBtmtwpBUaGY9cjGgTg9KsIjFUyWgYgWX2+AilmDbNFi8tPjjJQY4IySiJhiZ/yCIPxH6DAH+2DwaJDsgneqsWmwOGVMDhm9okYt/gijQ41/uELgcDehowN+cLR/pAO/wTbcoWasoWYsQUZGhprZkD6bQxVJHKmK52hlPKeqEjlWGsPelbPZED2KkumDiY+wMF78MbOdBgonj2Zz9CQ2zB1N3UtRrJ8WxdaZo9kxcwyNsybQNn8KrfMm0r14IvvixtObNIGuxAnUTQ5j3fSR9C6dxsnsiZzNncLlkln8qb2Ajw/W8OmxdXx6fB1fnd3Kpyc38Kfja2mpjGNohAFTgEDwKBep+fMprk8jYcV0Js+NImK4B4NVhc48CJ3dF73tBWSbL5JVRK+I6BRfZOsLKLYXkEwDkSwaJLMKg9kHxeqDxU+DLURkwOBJTkLGmrCF+2IOHoTJ3xdLgIDRLWJ26THaNBitAkaLhF7SoNa/gMGiwmhXYQyQCB3lBe0/1Fs2POFW3KFmbGEWLCEmgj06cuaOZF9FEodWxXO8Kp5TlQmcqIjjYOEiGtOnsT5mAhWzx5Ac6WGOw8jKcSPZlT6PlmUL2ZU8k22LX6Q9ZTaNCyfStngyB1Lm0hE/m76MxfSkzqE7dTbVkyOYovsfZlp11E4N5uiycdyrjeUnG1N5r6uUD3ur+OhwLf84sZ5/ntrMX4+t5ad9q1lXNp+xU/0ImegmsXghJduWsrZpOesac6jcmMm4KaFY3RqMTg2izccbSmDxRW8W0ZsN6ExaJLsawTIQyeKDaFJhsGow2VRYnL7Y/DUYPRoGpOTPJnikCck1EKNHjStYIniIFWeQgNVPjdntdbVs0aE3aFGLPghGFVrDQHQWHwKGOAkc6iIoyu0dxwfbcIaasYQoKMESTn8NM8d5aCiO40BFIsdXJXCiIoZT1Ukcq0yitzCG1sz5NGcsYGfSXHJHDSY1xEPN/IlsS59Pa14yHQWpHK3OoitnIQcLorm6NpMz5SlcrMzkcHY8rQmzKRkdQlqYmbrF4+hYMpkrpQt4Z+dK/tRRwZ/3V/PB/mr+emgNnxxdy+dH1vGHY+s41llERV0cSbnTyKpYRO3ubNbsyWRj63K2dRWxdlcuEWNd2AJFLB4Rxa5FsqoQLb6IZi2iWUCyiEgWHaLFB9H6ApLFF8WuxeIWsPmJ2P29DwIGhIw2YQzwxeSvQXFpCBvmZtKMKMKG2bD5azE6/vUMTIVa8EUr+6ISfozG8AKyQ4MjxIR/pIOAIc4fIFsDDZiDDBhDJJyBOsZFmalMm0ZvVSoHy2M5Wh7N8coETlQnc7QimQNFCezNjWN/Xiq7kuZRO2MCFeOiKBg5mDWzX6QrdwknagrYX5rGkaolXN9SwOmyJXSlzKEtega9KYs4mZXIK3UF/HRbOdcrk3h9w5LnkGv48/5q3t9XxZ/7avjwQA0f7q/lFwfWsHtDGlPnhTBxfgTxWdMpWZ/G+uY8GnsraNhXTW5lMn4RJqz+Mo4AI2anhGDyRbCoEMxaBLOAaBERzHr0ZhV6izcNUjT7IFtVSBavrG6RAZYQDaYANSZ/HUa3nuHjwpi9eCKRo9yY3WoE00BEky8aaRAqYRAaaRBaeSBGhw5boAFHiAlHiAlnqBl7sHc6tATIGAMklEARZ5BIRLBI9KQgWssS6CmN4WhFLMdWxXGiOonjVSkcLkvicGkqh0uX0JObRFPKArqiF7J75gzKooZSM2kC62dMoWrySOqmj6Jx8TTa5k1j3+LZ/LS6jPuHenh86gBPz+3n0dkOPuldz4f7a/n48Ho+PLCG9/fX8N7+1fxvbw1/6KniN501XG8qZ/60QFwhWsyBOuwhIv5DjYyaEUxi9nQqN65gTuxkDA4dgkmLYhVRrCJ6oy96ixq9RYPeokdvEdCZ9WhNarQmFYLFB8nq63W+2SujXc8AY4AGk78exa3H4NDhCTETOdIfd4iE0aFGMA1CMmvQK2o0kg9q8QWMDp03RT3Q8APcf8kSIGMJkL3xbEEyjmADAf4Cw4NENq1cRM+qRA5VxHBsVRzHqxI5VZPK8coUjlakcag0hYMlqXQsi2ZfXDQ90TEciE+iZ1EcHbPmsWvMWPpmz+bNnBw+3rCR71pa+KatmW/3tfHoRDfPruzj2fUuvrvYwGcnN/PR0Q28f6CWP/RU8/uean7TXcUv2yr4WccaGkoSCA/SYfHTY/STcASZMHkEFI8axe2LyaNHMKnQKxrUgi+iQYvRIiIYfdFZfBEdOvRWDYJNj9asQWPSoDVp0Ft8Ea2+CFZfRKsawaLG4NAzwODRoXhEZIeIwS6g2HVYPDosHjUmhwbR5ItgVKE3aNAZVIgmlbf2BEjPt1J49Z+gzf4SZn8JW7ARa5CC3V8kJFAgdc4wWkpj6SuP4Xhl/HNHJ3G4PJ4jFUkcKk3icFkKh0tS2JuyiM6Y+XQtnM/BhTFcjEvhVysK+ayyju9qN/Bg/Sbu12/iqx1b+aZnDw9Ot/Hwahvf3djD11d28/m5rfz16Hp+31PJrzoreKdzFT9vq+CNplKuNaxi4Th/HHYfLAEKRqcBySx444vMPohWFbJVh1ZWo5N1aPUa9IIag6JFNKsIGekmZKQbU6CA5NKgNg9CdAhoLTp0ln8f+uutvgh2FYpHzwDJqUew6dEYNYhWPYpdj2LXYHKqMDq0iCY1WtkXraRGNGmweWRs/iL2QAFbkOH/DdpP9NbqQAVzgAH/IJkZ4/zZVRhNb3k0R1fFcrwqgRPViRyvSuRQWSyHyuLoLYzmcFkih/PiOZgVy97EBfTGzOdiciI/XZ7J73Ny+KAwj7+sKuBvGyr5vHkTXx/czf0zjdy/uIv7V7bzzyvb+fTsZt4/XMev967iF+1lvLGnmFd3FXJnRyGHN+YyxKPC6adHdskYHSYko4hOVqMx+CCatSg2Ga2kQSto0AlqdPpBCNJAjE4V7iEKKbkLcAwWEVw/Rmt7Ab1dg9aqRWfVorOq0NtUaK0DMXh8Ufx8GCDYBbRmHWpFg8agQbJoka0qDDYfFJsW2aJDZ1AhKDrMThlnkAlnkIQj6P8ftMVfxhRgwBig4Ag0MDbKxs7iGPaXR3OobDEHSxdzqCyaIxWxHKmI5XB5LPsKFtCTN48DOfM4tHIR+zMXcCQrllNZ8VzNTeVWTjKv5CfzZmUav9tRzEc9G/jkYD2fHdvC16c38925zXx9fjOfnKnnfw/X8Zv91fyicxWvNRRya+tK3u6u49jOMiICtFjcWhS3gslpxmg2ICp6BJMGraxCb9Cil7Vo9Sq0eh90wo8RpRcwOAZiCvYlceVMElfOIGScDclvEDqHLzq7Fr1Ni2DXorX6IHtUTJofxbKSRQyQ7SI6oxatrEFn0CCZNc8drcbsEFAseiSzFqNDxB5gxBFsfL7wxgvaHmz8AfS/SobJT8TkEbD4i5gCZMwBBjyBCqMjLTSUJbKvLJa+smj6SmM4UB5N3/NrCUcrEzlYEsO+3HnszZpN59LpdCx5ieOFsZwsjOFMQTRXyuL52ZYc3t2dz7uNBfyutYQPeqr5x7EN3D+zhW/PbOab81v49NRG3j+8jl/tq+Wn7ZW8vDOPNxoL+PTCLk7sKCTCX4vVLSK7FEwuI6JBjVbyRTDq0EoqVLpBaAUVWsHXC1r0QTJ4I5DNAb4Ub0hlY2cBq5uymLg4HNnjg+IUkJwSkktAcKiwhempa8ijbGsqAwxWLXpFjc6gwWARsbhkrB4Rs0vnjWKzCRhtelzBZm/7Fm7CGirhGGz8odOwBMgYPcJ/y63H4i9iDpCxBhjwC1AYF2mlsSyZntI4ekti2FccTU9pNH2VCRysSuRwZRKHS+Poy19E1/LZtKVPoy1tMn0rZtMcP5qGhZEcyJjEzep4Xl2Xyk+3LOOdhpX8pbear07X882F7dw/v4375zbz96Nr+eOBOt7qqObOrkJeacjn72c28+DWHo5tyiLc6YvNKWNwmTA4RARlEFrJB52sQTRo0YnPIQu+6EQVekmNpOgwmrWYnYOIXT6Z+p5Cth0qZXJ8JLJ7EBanjMEpIbn1SA4VRn9f4nKmUNWYzgC98ceIJl8MVj0mhwGLS8HmMWDzk7B7FGweBatHJijShV+EncAoB35DrLgGm3GHW73DSYCM4hZQ3Pof5AUtYQ4wYA1Q8AtQGBmq0FCaRHdxDPuKomnNmUND5nSasmfRVbiIg+UJHK1I4khxHHuz5tCYOJHGhLF0L51CQ3QUjYsiOLx8CjcqY3l9XSq/asjlo75avr+0m0fX9vDgSgP/PL+NL07V89dDdfy6q5JXG4u5u7uA945s4OHtFr67vptjm7KJcKuxOQ3ILiN6kwZBGYRe9kUnaxD+D9h6Sf1v0BYdAWEmXlwQxYLMCZRsXYI1QofJT4vJLiI59IjOf10cHcjomYGsb1/JAMk2ENmmQrZqMdgEFIeIySVi9UjYAxQcAUacQSZMLj0WPwlXuAV7iBGjn/gcroDs1CE5tD/8rrgFjG4Bi593D5Y1wIjLIzHYrWVncSKdhTHsK4qhMXMGG+PHsilxPLuXTWdvwWKOlCVypDievtyFdGa8RNfSqezPnEZXylgOL5/CxZL5vLExnT+1FPHZkXU8vraHZ3fa6b/dzneXG/j0RD1/OVjHH/dW8bM9xdzesoK32yr46soeHt9u4eHNPZzalkeEW43VIWNwm9AoKiSTD7JJi2DUI5kEJKMewaBFL2u89dqgRVB0yCY9Nj8Dk+eNZszsSKYnjMMYqEV2aFFsIgangODQINk1yE5fTEG+5K6NY4De9mMkuy+SQ4fBKaK4BJwhJoxuPbZABcWl8zrUpUO2q1GcOkwuAcGqQm/VPJcavVWD5NChuEUUt4jJI2JySxj9DJg8CmaLllCHhs25MXQVxXKgNIHWFfPYED+O+qSJbE2dTEvWXLpzFtKXH8Op8kROlsZxvS6de5uWcas2mVurE3ilLpk/NhfyzyNreXB+G/23Wnh8bQ+Pb7Ty9xP1/KGnil+1V/B2YzEv12dzZ3MWHx6t58GNFp7caub767s5sz2fMIfPD44WzFoMFhUGix7JLCJZRAxWCYNVRjQL6BUtOoMWnaLFmxOox+iSMPmLWAINKB49BrsOxaZHdui8WdNWjbdNdPkQPM7IAL1tEKJdjeTQIdo1WAMNDB7jj8lfjej0RXZ70x0lhwbRqsZg12J0CIgWDaJNh2DT/iDRrkNxSyhuybtywy1j8jNh8TdjsekJsqhYs3Qu7fkx7C2IpbsgjqaseWyIn8i62PHUx09ie/xk+nJjuVCVwpWaNF7esIy3d+Xxcl0Kt2vieXVtEn/dW8EXfav54lAN356p5+uzW/nyzFbebS3hte3ZvLJtJTfWLePG2gzeaizmmytNPL3dSv+tJh5db+DczkIiPRocbiOiQ0Gy6lEsagwWPbJF8oK2ySh2A7JVQjDp0Sna55srNIgmLbJVj2wXMTgkFIeIYtdjcYlY/EUUlx6L24BiF5EdKkTPjxigt2kQ7Lrn0iC7VQQMNxE50cGUhaMIG+OH4qdDdKgRLd4So5i1SGYdgkWHaNMj2vToLVpEmx7FJaO4ZEweg/eBr58JxaVgMuvwNw6iKmUmXUUJ7CuMZ19xIt1F8WxPn07NwlFUzYpi0+LxHClM5FRpHGfKYrm9filvbMniTm0iN6uiebkmlt835vC3jiLeb8nlw+5S/tRRws92ZnN5dQIXaxK5tm4Z56vTubMpmw8OrOPJzTae3mym/0YjD6/u4mpTBUP9dVjsIpLT+F+gJYuEYBGRbDKy3YBokxAsAlqjDo1Ri1ZRI5jUSGY9kklCtsgoNgmjQ0vwUBtBQ2yYXIL3s85t8Trc84K3j/ZKh97ui+KvIm75dMo3ZbCkMBZ3pBnJrUFn9UFv9kG2aBEVFbJZi2DRIdlFRJuA3qJDtAn/AVrG7Cdj9jdjdCuYLTpCbFqqU2bSXZzIvsIE9hUnsrcogbbcaLanT6d6znDWLxzDrvjJtKe9yN4lkzmY9RKnC+ZyqWQh5/JncjZ3Gm/Xp/Lb7Ut5c20c92pjuVAyl6Mrp3OqZCEnyhZzpjKZy3WZvNVUztcXm3h4tZmnN5p4dnMPD6/t5uy2PAY7fTGadcguk3dQ+0/QVgHJLiE7ZCS7hGgV0Zl0aIwaNIoKvdEXyahDUgQEgw6nvwWHv4TJ44vZo8bo0GJ2yNhcFhSnhOzn89zRNg16m9o7Ntp88R9iY/CYABwhRiS7GtGmRjD7IlpUSBY1glmFYFYjmPXINgnJKqAzer+/YXIJmN0CikeD4q/CHCRidAk4HTrGD7ZQlTyV7tI49pUk0lOYRE9REl158XTkxrE5YSrrFo1nw6LxbI8eSWPcaNqSxrF/6WQOLH2RvcljOJA6jjM507mQO4NLBfM4vHQavenTOJw9j6MFizheFsfluqXc2ZLLh8e28931Th7d7PC6+kYLj280c2lrDkMtL2A1axFtRkSbAaNFwmyRUSwGRJseg1PE6JKRbPrnRxC+CIoK8XmdlkxaRLP3K28zF08iLScGS6AOo9sXo1OF0anFEehdqDlkopsBBpce0a5BtGt+6B4EmxrB5i0VklWNZP2/XwtmNYJJQLZKiGYvaINdh9ktoji12IIkJI8Ka4iCySUyJMLF5KEualKn01kUy77iJHoKk9lXlEJ3fiKdufG058TSkrWYhiVz2Bk/nj3JE+nNns3R/AX0LJ1KZ/IEDmdO50TOLI5lz+B49hwOZszi6IpoDq+M5URpEhfrMrmxKZt3Omv4+loX39/s5uHNDh7dbOPx9RYeXW/mrb21jLSpsJl0iFblOWgRk1lCscjeDzOHd/GP3qhCJ/uiFQahE32fdyFe0LJVg+RQEzE2gGXFCUyeP5Lx0yMY9WIYQ8cGMSt2Ms4wAwHDFQaY/CTE57cg/wVbb1V5//YvF/8/QesRzQKCSYfOqEapI/npAAAT0ElEQVSr+KAz+iDbNBg9EtZgG4qfibCoEMaPiSRm6gjWZcxnb2kKPUX/Br23IInO3Hi68hLozI2nY2Us7VnzaMuczd6cBRxYuZDDeYvpWTqDfUums2/JNA4sm0HPkhm0p8ykb2UcJyuWcnFtDlc2ruTOtnw+ObuH72728O21Dh7d6uTJrXae3GzlyY1W/na+iZeCZVwmPaLZgGwzoNj0KFYB2SYiPW/PJKsareKLVno+HQoq9NK/QOuQrVr8I+y8OHcU7kiFoBEWgoZbCBvlxBNhwh4qYgvV4zdMYYA92ITRIyLY1D/0wJJD63W5RYXBrsVg1/4XcK/UiGY9gknvXQSjqNAYfNEpakSLDmeIB//ISCbMnMGM+XOZO3MKLw0LYVdBGu35ifQUpbC3KJl9JansLUqmqyCRvUXJdOTF05EXR8fKWDpWxtC+YhF7V0bTvXwB7ekzaUqcQnPiZNrTptObE0NfQRInqpZzpjaHc3U5XK3P5ze9m/jySgf3r3fz4OZeHtzs4PHNNh7faOHx9WY+u9xGTfIMYmZNJjg0EKvTiNkhYnRIyE7JC9qhxWDXoTdq0ElqdIIKnaBDMOgRjQKiUY9o0uEINrModRZDJvphDfXFHqbDHSljDtZgCdXgN1whcoqTAdZA72Jdk5/075Lx3OGyXYPi0KE4dMg271qj/wQt2wQkq/Dc1Xrv1h2DBq1Bi8FuZ3HqchanLMPm8ceiiAy2iezMT6O7OI2uwmS6iv+tjsJEOouS6ChMpC0/nraV8bTlxNGeE0tnTgx7c2LozFxA+9K59CxfyKH8eI6WpnNkVSZHV6/geE02F9bncm9XOZ+eb+Xr6918e2MvD2/18OBmBw9vtHpLx7UmvrnWxp8udHP9SA/nTx7lyOH9LFw0C3ewE3OADaPHgGT3/m+yRUQva9GLavSiFp2oQSdrERQ9glGPbNczfuYwXooegTNShSVsEI5INc4oDRFTbIxfHMqk+Aivo+3BJqyByn9Nd6Jdg8Gh/QH0v5z9n2VEtj1/q1nE5/VaRi2pUWxGQqNGkb9qE+OnL0AjKejUA5k8JIDtucl0FqXSWZhEZ9G/1V6YSMfzn17QcbTlxNK+Iob27Gg6sxaxPzeWvtx4jhYmc6I0nWOrMjhancXh1dmcXruSa5sL+NPBbXx9tZv7N/Zy/3o3317v5Psb7c9BN/P0RguPrjfx5zNNtK0uomnDOnpbmzlyYB/d+3sYO20qRrcVyaZgdBgRTaJ3QpTU6CXvmYfeoEU0iogmEb1ZhzlAz7ToYUyYF8DwmQ7GLw5iSmIY09MimLl0CLMyh3tB24KM2INNRE0YjGew3Rtz/BzyvwD/67Vs0zyHrEG2CSh2CcVuwGCTMVgVBKOMXpFZnLiEtVu6WJSUha9eRNC8wLLF02gsSac9P5GOgkTaC/9b/w06lvacWDpWRNOZvZju7EUcLkzkREkyZ8rTObtqKSerlnG8Jovja3M4s34lb7XX8uWFVu5f7eLr6918fbWT+1fb+e5aG99fa+bhtSae3mim/2Yj/zi/h+I5E5kRMZhlCxdRuiKXa1ducfrSDV6cOQuj04HBavK2ewYtguyLIA9Cb/D11mijAckkozfrEe0+DH3RybKyWaSVvURq+VQSSscTWzyKmOJRxBSPZYAtyIjZX8YaqOAX4cASqCA5dcguHYpTj2z3bh5SHN4xU7Jp/y27jMFhQHEake0Kss2EYDTgCQkhI6eMVeubScsuwWJ3Yld0VGREs6c4lba8eNrz42grTKCtIOH/At6WH09HXiydubF05cawd2UMvXmxHClK5ERpMmdWLeHMc9An1mRzesNKbu4q4y+nGvjiQgv3r3Xx1ZVO/nmlg/tX2/n2aivfXtrD95f38PR6M8+u7eDRjQ62pM5hhFlhiM1JuDuYhp3t/O69T+g9cY6gocMQTAZkk4ho0CAYfNArg9ArKgRFi2SSkEwGZJuM5FBhChhEYs4k8tYvIGvtDJatncbStZNJWzOJpOoJDJBcOnQ2FVqrL3q7GsGh8Z4+uXTIThHZISE7RCSH+HwKFJDsAqJNRHRakF0WDG6TV04zOrOJ8OGjWVa4mtL1e4hOWUFQQDCToyKoTo+mITeJ5pxYWvNiacmPpSU/jraCBDqKkmjLS6SrKJWuohQ6n3cgXXlx9BQk0FeczKHiJI6WpXBs1RKOVWVyvDqTkzXLubwpl98d3sanl9v54moHX15u5/6VDu5f6eCfF1v45nIr315u5sHVVp7e7IBru3l6u5WfdNQxLdhOgNGExxlARcUG3v71h9x4+7ckZOUgmGRkgxrZ4INeVqEx6Lz3OCwqDFYBg0VGscqYnHpM7kGEj1LIrZlDydaFrNg4k4wN00haM5HEmgkMGGT4MVqLLxqLDzqbGp1NheDQIrn0GJwSsl1EtOoRLDq0PzyA9E6BssOA4lIwuo0YPUaMHiuS3caMxXFkFK8mv3YnKVklLJgfw/SxoylMWMCW7AQaVsTRkBNDQ24MjXlxNOcn0l6YQltBMh2FKXQWpdJdkEx3QSI9hcn0FifTV5rCodIUjpancrxyKSdqsjlVm8X5dTn8tH0NH11o4x9XOvj8agdfXGrnq8sdfHWpjX9ebOHriy18c7mFh9faeXqzk2c3m3l8o5kH9/poL0ljqFUixB3AnuZe7r71v9x65wN29xzG4uePYhKRZF904iB8RV80ii+yVY1iEzDaDChW2Xun3F9D5GgLM6NDKFm3kFU7Y8neOJO0uheJWzWOATqLGsGmxeiREe0673mqXeeVRYdg1nqXJhrVaBUVatkHraJCNGsw2b2ZQlY/BZPHjNnfiSkgkEVpmSSuKCN71RYWJueQkr6CSaPHkjp3OpUpC6nPjGFLdjRbV8SwIyeW3XkJ7MlPoqUgmZb8JNoLUugqTKG7MJl9xakcKE3jYHkah8vTOFa5lOPVmZyoyeb0mmxu7Sjnd4e289H5Vj6+0MKnl1r5+7km/nGumb+faeSzs418eX4P9y+38PBGB09udfH4Vjv9L3fy9N5evrjWRdmCCYwODuLarZ9y992/c+En73PgwiuMmjwLwWBAL6nRit5teFqDD5L536BNdgWrW8YdIjNuajCVNcmUVi1iZeVM8tbPZlndNPK3L2aA0S2jM6vxj3BjcIqINh1akwq14oPepEYwaxHNuufSolNUaA0qjHYBk1WD2a7D5JQxe+y4w8OZnZhGSl4ZiSsrWV6+mRkxy8kvW8/ihfHMmzKZrEWzKE2Yzeq0+dRlLGLD8mg2r4hhZ24ijflJNOYl0lqQTEd+Ml0FKfQUp9Fbmk5feTqHKpZwrDKDk6uzOFGzgvPr83izfS1/PLqLP5/ew0fnm/n0UiufnNvD38/t4ePTDXx6poHPz+/h/pUWHt7s5PHtbr6/3cGDG808u9tO/8vd3Ni1iuQZU7hx9+fcePczzr/5CWde+SPLiusQLU60kh6NpEIrD0Jv9MFg1WJySJidCiaHwbvHxupL6FAbyclTGT3awouz3BRvXERe/Xzyti5mgMEmopZ8MNgEtIoKvVGN1uCLRvb1Hgea9RgsegwWAcUqIBq1GG0igWFudAY1WoMOjWLA7B/C7LglRGcUkJxXTezyVWSWbmFWfC5xGaVk51UxfswE4mZOJXvxDAriZ1GWMo+q9IWsyVjE5hXx7MxNoDE/iab8JNryvVfB9hansb80nb6yJRypzOBY1TJO1mZzqjaHa1tLeLN9Le/ur+e9Yzv58HQDfz65k7+c2sVHpxv45Gwjfz/XwBeXmvnmWhsPbnby8FYX397q4PGddrjTSv+9Hs7UZlGalsilW29y/Vefc+K1jzhy+4+0Hr2JPWwEOrMVnUFEULQYLLofcpIUm4jRLqHY9BisGgxWFQ6bBrvtBYKHaFlW9hKFmxeTVvUSA0STDkHRoJF8vWetRi2iSYfeoEE26TBaBIwWAZNVRDHrkRQNRouAoGjRWKzYQiIYPzuOZcXrySrfyuykAmanFLGkaBMZRfXMTy1lTlIhS/NqGDvhJaaOH0fi7Cmkz59Cdsx08hNmU5o8jzVLF1GfFcPO3AR25ybQVpBKZ2Ea3cVL2Fe6hL6KZRypWs7x1VmcWpPD2XV53Nhexk9a6/h593p+27eZ945t/wH0hyd38tGZBv5xsYmvrrbxzY3256A7eXCnjf57nXBvLw9u/39dnddTFAgaxHm9EmFgGGYYEMzueaW1llkRFIogphMliOQ4xMEBRjIyCCICisKgZERyNKCHKLAIimDYUsxpMYA5rKeoC/u7B7b24R76H+jq7+Xrru5ycgMc2R8fx53Hr+i8/Y7mgVecvv6OM1eeE5Wax7+WmqNrYIjU2BCDKSIkxroTF20sRGIsRDxFB5GhAH1DARKJAAMjTZZbzcZbaUdo6hZC9zigoakz4ZNp/59loysWIJII0DeYgFiqg0iijZ5YC6H+ZExmmbB8vSP2flH4x+wnKD4fH8UBrJ0UWGwJwTMsFZeABBz8ErHbHoGzfyyOboGYLl/BOvPlOFitwm2DBX72VoQ42hLpYkeS1yb2yhzICnQkL8SVI3IPiiO8KYvypWKnL9Wx/tTFBdCYGERr2g66DsQyUKDi9rEMHtVl86Qhm6HGbJ417Z9QdcsB3p1R86HtL6I7CvneWcS3jkP8+cth6D3Gw6oDxDusozznEL8Nf+Dsr09puDxM+fl7HG27QWbpCYpqW4nZtYdFS1ZgZCzFwETvb1UbmAgRT9FF30iIvpEeEiMxQqkWK+zmEaxyIiRtK3F5fmhoCjXRFGqiJdJEWzSRsdMRa/71ZNFCKJmMnlSAyEgfgUQfybQZmFrb4SOPwV2RTkC8mjBVCZF7qvCOyMHRX8USa0/cQnbh4h+NlyINW9cIHGQJ+OxIwtJ6I6bLlrHJwhQnGzNc7Vbjt8kSuYMt8e4bSfPdSqbMiYPBLqjlrhRHenF0py+VMX7UxctoTAjkuCqEtn2R9KqT+LUsnXvVWTyq289QUw7DLXmMHD/EcEsOr07m8r4tn9/PHeFLRwFfOwsZ7SrgW6+asQsFjPfU8J/0WJTuLpxoOUP/ree09j2h5sJTytvvUXXuDtllpylpOM/F608YuPEbyRnZmFqtQWwiRTxVjNhEhMRYD/0pOoiNdREa6iKapstS27mEJDugzHYjpSgEjcn6k5ks1kJbosUkvX8gkExCIJ6EUKqNnqEuuoYiJDOms2ClBWZ2TvhGphO+qwB5cgnhqceQ764gNqseZXoVsmg1LkFp2DorsPeMwslXgVtYEht9YwlJKUC+6xDuskgWLzFnrdkqHCxXsc3KDM+15gRutCR623pSvbaQGeBMTvA2csO2URThwdFob2ri/GlIDKA5KZBTu0M5mxlFT14i10rSuFOZycO6/TxvyeNNawFvWw/z5pSat635fGov4L8dhXztKuRbdxE/eov5frWIH5eK+XyuirxgHzKTd9N59S4dN4Y53feCpkuvaL3yFnVtL6099/nl+nOaO25w5eFHnn/+gwcjb0nNyWW5pSXG/5yJZLoB4ql6EwUzJkL0Z+iwxGoOynRPUguDya6MQkNHooXAQIBAKkRbKkJbKmay1ADDOXOZ8/NK1jn6sXO3moSMMrwV+/FTqonNaiEu+yRRe+uQp1QQnlJBWHIZClUZHmH7+LdHHDYOobgGxuEcmEhAXC4qdRM7kvIIU6ZiY2vPqkWL2bzGFGdrc9yszfBda06U4zrS/Z3JDtpObuh28ne4UhzpSUW0D3UJMpqTgzihCubMnnDOZyvpVSdyvSSVu1WZPG7I4eWpw3w4W8yn9hI+thXysa2AL52lfL9Qzo+ecsYuljPed5QfA6WM9VXyoDaPXW7OnGo8wdVHr+m6/Zrm3iGa+l5T3/2Umvbb9N//xOCzUVp77tLe/4QbQx+59ewDt1+85+qDITLUR1hltxbDOdPRM5EinKKPcKouZhsWE5MhI1kdStxBGRq6hrroGIoQGBkiMJ6O8bylmG92JzAui6SsWlQHWpAnleEhz8E76jD+sWWEpdQRsbeZ0OQKvJX5eEbkokg9RlhSCW4hGazfHs3cpZvZ4qnEyT8J5Z4ylGmlBO3MxNldzqbNriyevwA7s5U42ljiYrMaD+tVhNvbkO7vQm64F0cUnhRGeVIe7UtVvD/1iYF/E922J5yunGj6jyQzWLGXR/U5vDiZz/tzJfzeWcaXrqOMdk/gj95KxvuqJzZcLldDfzV/DlTxvb+Rpt1R5CcmMDAwSO+dEdpuvqTp8jPqe0eo6xoit/oCfXc+cPPpKD03R2gfeEL3zWFuDX/jzstR+h+8pP/+czqu3UKeqGL2wqWIZ85AaCLBZJ4xK9YvZMnaucy3mIaGQCpFPH0WC1bbYu+jQK7KJzq7hoTc48QfOE5IUjk+Ufn4RBfgF1dMeFoNiox6/JNKkcWX4q08TGB8MTv31hEUW4iPIodtsjRmL9rMcmsv7D1jCY7NxT1YhbntdrT0ZiAST2emySwsVqxkq40Nruts8LBdQ+AGC1J9nTkc6UfxTj9KY3ypjA+gJlFGfWIgLapgTqWE0r53Bz0HY7hWlMLdqn08PZ7Lm7NFfO6uYPRiFd8uVfGjr5qx/lrG+msZH6hn/EoD4wN1jA/UM9bfyOvOWjLDZZxpOM7tB6/pvfeWE1ef0XxtmIrzT6jueExhUz89g2+4+XSUa48+0TP4iu7Bl/Q9+Mi9N2MMDn+l795Lum8OceXhCEdPnCM4OpFlVlaYzPuJ+WYL+HnNfBZazud/uHJzoJkes/QAAAAASUVORK5CYII=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44" name="Text Box 37"/>
          <p:cNvSpPr txBox="1">
            <a:spLocks noChangeArrowheads="1"/>
          </p:cNvSpPr>
          <p:nvPr/>
        </p:nvSpPr>
        <p:spPr bwMode="auto">
          <a:xfrm>
            <a:off x="6234304" y="5594044"/>
            <a:ext cx="3516087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54000" tIns="0" rIns="54000" bIns="0">
            <a:spAutoFit/>
          </a:bodyPr>
          <a:lstStyle>
            <a:lvl1pPr algn="l" eaLnBrk="0" hangingPunct="0">
              <a:spcBef>
                <a:spcPct val="0"/>
              </a:spcBef>
              <a:tabLst>
                <a:tab pos="984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algn="l" eaLnBrk="0" hangingPunct="0">
              <a:spcBef>
                <a:spcPct val="0"/>
              </a:spcBef>
              <a:tabLst>
                <a:tab pos="984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algn="l" eaLnBrk="0" hangingPunct="0">
              <a:spcBef>
                <a:spcPct val="0"/>
              </a:spcBef>
              <a:tabLst>
                <a:tab pos="984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algn="l" eaLnBrk="0" hangingPunct="0">
              <a:spcBef>
                <a:spcPct val="0"/>
              </a:spcBef>
              <a:tabLst>
                <a:tab pos="984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algn="l" eaLnBrk="0" hangingPunct="0">
              <a:spcBef>
                <a:spcPct val="0"/>
              </a:spcBef>
              <a:tabLst>
                <a:tab pos="984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984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984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984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984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20000"/>
              </a:spcBef>
              <a:buClr>
                <a:srgbClr val="1A8059"/>
              </a:buClr>
            </a:pPr>
            <a:endParaRPr lang="fr-FR" altLang="fr-FR" sz="1000" i="1" dirty="0" smtClean="0">
              <a:latin typeface="Calibri" panose="020F0502020204030204" pitchFamily="34" charset="0"/>
            </a:endParaRPr>
          </a:p>
          <a:p>
            <a:pPr algn="just" eaLnBrk="1" hangingPunct="1">
              <a:spcBef>
                <a:spcPct val="20000"/>
              </a:spcBef>
              <a:buClr>
                <a:srgbClr val="1A8059"/>
              </a:buClr>
            </a:pPr>
            <a:r>
              <a:rPr lang="fr-FR" altLang="fr-FR" sz="1000" i="1" dirty="0" smtClean="0">
                <a:latin typeface="Calibri" panose="020F0502020204030204" pitchFamily="34" charset="0"/>
              </a:rPr>
              <a:t>-  </a:t>
            </a:r>
            <a:r>
              <a:rPr lang="fr-FR" altLang="fr-FR" sz="1000" i="1" dirty="0">
                <a:latin typeface="Calibri" panose="020F0502020204030204" pitchFamily="34" charset="0"/>
              </a:rPr>
              <a:t> </a:t>
            </a:r>
            <a:r>
              <a:rPr lang="fr-FR" altLang="fr-FR" sz="1000" i="1" dirty="0" smtClean="0">
                <a:latin typeface="Calibri" panose="020F0502020204030204" pitchFamily="34" charset="0"/>
              </a:rPr>
              <a:t>Collecte des déchets agricoles</a:t>
            </a:r>
          </a:p>
          <a:p>
            <a:pPr marL="171450" indent="-171450" algn="just" eaLnBrk="1" hangingPunct="1">
              <a:spcBef>
                <a:spcPct val="20000"/>
              </a:spcBef>
              <a:buClr>
                <a:srgbClr val="1A8059"/>
              </a:buClr>
              <a:buFontTx/>
              <a:buChar char="-"/>
            </a:pPr>
            <a:r>
              <a:rPr lang="fr-FR" altLang="fr-FR" sz="1000" i="1" dirty="0" smtClean="0">
                <a:latin typeface="Calibri" panose="020F0502020204030204" pitchFamily="34" charset="0"/>
              </a:rPr>
              <a:t>Appui de </a:t>
            </a:r>
            <a:r>
              <a:rPr lang="fr-FR" altLang="fr-FR" sz="1000" i="1" dirty="0">
                <a:latin typeface="Calibri" panose="020F0502020204030204" pitchFamily="34" charset="0"/>
              </a:rPr>
              <a:t>la Cellule d’Assistance Technique aux Zones </a:t>
            </a:r>
            <a:r>
              <a:rPr lang="fr-FR" altLang="fr-FR" sz="1000" i="1" dirty="0" smtClean="0">
                <a:latin typeface="Calibri" panose="020F0502020204030204" pitchFamily="34" charset="0"/>
              </a:rPr>
              <a:t>Humides</a:t>
            </a:r>
          </a:p>
          <a:p>
            <a:pPr marL="171450" indent="-171450" algn="just" eaLnBrk="1" hangingPunct="1">
              <a:spcBef>
                <a:spcPct val="20000"/>
              </a:spcBef>
              <a:buClr>
                <a:srgbClr val="1A8059"/>
              </a:buClr>
              <a:buFontTx/>
              <a:buChar char="-"/>
            </a:pPr>
            <a:r>
              <a:rPr lang="fr-FR" altLang="fr-FR" sz="1000" i="1" dirty="0" smtClean="0">
                <a:latin typeface="Calibri" panose="020F0502020204030204" pitchFamily="34" charset="0"/>
              </a:rPr>
              <a:t>Appui au programme haies	</a:t>
            </a:r>
          </a:p>
        </p:txBody>
      </p:sp>
      <p:sp>
        <p:nvSpPr>
          <p:cNvPr id="3104" name="AutoShape 32"/>
          <p:cNvSpPr>
            <a:spLocks noChangeArrowheads="1"/>
          </p:cNvSpPr>
          <p:nvPr/>
        </p:nvSpPr>
        <p:spPr bwMode="auto">
          <a:xfrm>
            <a:off x="5807039" y="3047683"/>
            <a:ext cx="3689604" cy="1385229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28575">
            <a:solidFill>
              <a:srgbClr val="1A8059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/>
          <a:p>
            <a:pPr algn="l"/>
            <a:r>
              <a:rPr lang="fr-FR" altLang="fr-FR" sz="1000" b="1" dirty="0" smtClean="0"/>
              <a:t>Baptiste VILLEMAGNE</a:t>
            </a:r>
            <a:endParaRPr lang="fr-FR" altLang="fr-FR" sz="1000" b="1" dirty="0"/>
          </a:p>
          <a:p>
            <a:pPr algn="l"/>
            <a:r>
              <a:rPr lang="fr-FR" altLang="fr-FR" sz="1000" dirty="0" smtClean="0"/>
              <a:t>Conseiller spécialisé </a:t>
            </a:r>
            <a:r>
              <a:rPr lang="fr-FR" altLang="fr-FR" sz="1000" dirty="0" smtClean="0"/>
              <a:t> </a:t>
            </a:r>
            <a:endParaRPr lang="fr-FR" altLang="fr-FR" sz="1000" dirty="0"/>
          </a:p>
        </p:txBody>
      </p:sp>
      <p:sp>
        <p:nvSpPr>
          <p:cNvPr id="3105" name="Text Box 33"/>
          <p:cNvSpPr txBox="1">
            <a:spLocks noChangeArrowheads="1"/>
          </p:cNvSpPr>
          <p:nvPr/>
        </p:nvSpPr>
        <p:spPr bwMode="auto">
          <a:xfrm>
            <a:off x="7127160" y="3028363"/>
            <a:ext cx="3192297" cy="8925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54000" tIns="0" rIns="54000" bIns="0">
            <a:spAutoFit/>
          </a:bodyPr>
          <a:lstStyle>
            <a:lvl1pPr algn="l" eaLnBrk="0" hangingPunct="0">
              <a:spcBef>
                <a:spcPct val="0"/>
              </a:spcBef>
              <a:tabLst>
                <a:tab pos="984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algn="l" eaLnBrk="0" hangingPunct="0">
              <a:spcBef>
                <a:spcPct val="0"/>
              </a:spcBef>
              <a:tabLst>
                <a:tab pos="984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algn="l" eaLnBrk="0" hangingPunct="0">
              <a:spcBef>
                <a:spcPct val="0"/>
              </a:spcBef>
              <a:tabLst>
                <a:tab pos="984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algn="l" eaLnBrk="0" hangingPunct="0">
              <a:spcBef>
                <a:spcPct val="0"/>
              </a:spcBef>
              <a:tabLst>
                <a:tab pos="984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algn="l" eaLnBrk="0" hangingPunct="0">
              <a:spcBef>
                <a:spcPct val="0"/>
              </a:spcBef>
              <a:tabLst>
                <a:tab pos="984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984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984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984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984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20000"/>
              </a:spcBef>
              <a:buClr>
                <a:srgbClr val="1A8059"/>
              </a:buClr>
            </a:pPr>
            <a:endParaRPr lang="fr-FR" altLang="fr-FR" sz="1000" i="1" dirty="0">
              <a:latin typeface="Calibri" panose="020F0502020204030204" pitchFamily="34" charset="0"/>
            </a:endParaRPr>
          </a:p>
          <a:p>
            <a:pPr eaLnBrk="1" hangingPunct="1">
              <a:spcBef>
                <a:spcPct val="20000"/>
              </a:spcBef>
              <a:buClr>
                <a:srgbClr val="1A8059"/>
              </a:buClr>
            </a:pPr>
            <a:r>
              <a:rPr lang="fr-FR" altLang="fr-FR" sz="1000" i="1" dirty="0" smtClean="0">
                <a:latin typeface="Calibri" panose="020F0502020204030204" pitchFamily="34" charset="0"/>
              </a:rPr>
              <a:t>- Animation du programme sur les haies </a:t>
            </a:r>
            <a:endParaRPr lang="fr-FR" altLang="fr-FR" sz="1000" i="1" dirty="0">
              <a:latin typeface="Calibri" panose="020F0502020204030204" pitchFamily="34" charset="0"/>
            </a:endParaRPr>
          </a:p>
          <a:p>
            <a:pPr eaLnBrk="1" hangingPunct="1">
              <a:spcBef>
                <a:spcPct val="20000"/>
              </a:spcBef>
              <a:buClr>
                <a:srgbClr val="1A8059"/>
              </a:buClr>
            </a:pPr>
            <a:r>
              <a:rPr lang="fr-FR" altLang="fr-FR" sz="1000" i="1" dirty="0" smtClean="0">
                <a:latin typeface="Calibri" panose="020F0502020204030204" pitchFamily="34" charset="0"/>
              </a:rPr>
              <a:t>- Suivi du brûlage pastoral</a:t>
            </a:r>
          </a:p>
          <a:p>
            <a:pPr eaLnBrk="1" hangingPunct="1">
              <a:spcBef>
                <a:spcPct val="20000"/>
              </a:spcBef>
              <a:buClr>
                <a:srgbClr val="1A8059"/>
              </a:buClr>
            </a:pPr>
            <a:r>
              <a:rPr lang="fr-FR" altLang="fr-FR" sz="1000" i="1" dirty="0" smtClean="0">
                <a:latin typeface="Calibri" panose="020F0502020204030204" pitchFamily="34" charset="0"/>
              </a:rPr>
              <a:t>- Diagnostics agricoles (PLU)</a:t>
            </a:r>
            <a:endParaRPr lang="fr-FR" altLang="fr-FR" sz="1000" i="1" dirty="0">
              <a:latin typeface="Calibri" panose="020F0502020204030204" pitchFamily="34" charset="0"/>
            </a:endParaRPr>
          </a:p>
          <a:p>
            <a:pPr eaLnBrk="1" hangingPunct="1">
              <a:spcBef>
                <a:spcPct val="20000"/>
              </a:spcBef>
              <a:buClr>
                <a:srgbClr val="1A8059"/>
              </a:buClr>
            </a:pPr>
            <a:endParaRPr lang="fr-FR" altLang="fr-FR" sz="1000" i="1" dirty="0">
              <a:latin typeface="Calibri" panose="020F0502020204030204" pitchFamily="34" charset="0"/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234304" y="3089308"/>
            <a:ext cx="697796" cy="880815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282519" y="4674761"/>
            <a:ext cx="515137" cy="626750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4987964" y="6353650"/>
            <a:ext cx="205326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altLang="fr-FR" sz="1100" b="1" dirty="0"/>
              <a:t>Claire </a:t>
            </a:r>
            <a:r>
              <a:rPr lang="fr-FR" altLang="fr-FR" sz="1050" b="1" dirty="0" smtClean="0"/>
              <a:t>CABIROU </a:t>
            </a:r>
            <a:r>
              <a:rPr lang="fr-FR" altLang="fr-FR" sz="1050" i="1" dirty="0"/>
              <a:t> Technicienne</a:t>
            </a:r>
            <a:endParaRPr lang="fr-FR" altLang="fr-FR" sz="1050" b="1" dirty="0"/>
          </a:p>
        </p:txBody>
      </p:sp>
      <p:sp>
        <p:nvSpPr>
          <p:cNvPr id="46" name="Text Box 33"/>
          <p:cNvSpPr txBox="1">
            <a:spLocks noChangeArrowheads="1"/>
          </p:cNvSpPr>
          <p:nvPr/>
        </p:nvSpPr>
        <p:spPr bwMode="auto">
          <a:xfrm>
            <a:off x="6019340" y="4514628"/>
            <a:ext cx="3192297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54000" tIns="0" rIns="54000" bIns="0">
            <a:spAutoFit/>
          </a:bodyPr>
          <a:lstStyle>
            <a:lvl1pPr algn="l" eaLnBrk="0" hangingPunct="0">
              <a:spcBef>
                <a:spcPct val="0"/>
              </a:spcBef>
              <a:tabLst>
                <a:tab pos="984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algn="l" eaLnBrk="0" hangingPunct="0">
              <a:spcBef>
                <a:spcPct val="0"/>
              </a:spcBef>
              <a:tabLst>
                <a:tab pos="984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algn="l" eaLnBrk="0" hangingPunct="0">
              <a:spcBef>
                <a:spcPct val="0"/>
              </a:spcBef>
              <a:tabLst>
                <a:tab pos="984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algn="l" eaLnBrk="0" hangingPunct="0">
              <a:spcBef>
                <a:spcPct val="0"/>
              </a:spcBef>
              <a:tabLst>
                <a:tab pos="984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algn="l" eaLnBrk="0" hangingPunct="0">
              <a:spcBef>
                <a:spcPct val="0"/>
              </a:spcBef>
              <a:tabLst>
                <a:tab pos="984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984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984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984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984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20000"/>
              </a:spcBef>
              <a:buClr>
                <a:srgbClr val="1A8059"/>
              </a:buClr>
            </a:pPr>
            <a:endParaRPr lang="fr-FR" altLang="fr-FR" sz="1000" i="1" dirty="0">
              <a:latin typeface="Calibri" panose="020F0502020204030204" pitchFamily="34" charset="0"/>
            </a:endParaRPr>
          </a:p>
          <a:p>
            <a:pPr eaLnBrk="1" hangingPunct="1">
              <a:spcBef>
                <a:spcPct val="20000"/>
              </a:spcBef>
              <a:buClr>
                <a:srgbClr val="1A8059"/>
              </a:buClr>
            </a:pPr>
            <a:r>
              <a:rPr lang="fr-FR" altLang="fr-FR" sz="1000" i="1" dirty="0" smtClean="0">
                <a:latin typeface="Calibri" panose="020F0502020204030204" pitchFamily="34" charset="0"/>
              </a:rPr>
              <a:t>- Appui à l’animation des Groupements Pastoraux </a:t>
            </a:r>
            <a:endParaRPr lang="fr-FR" altLang="fr-FR" sz="1000" i="1" dirty="0">
              <a:latin typeface="Calibri" panose="020F0502020204030204" pitchFamily="34" charset="0"/>
            </a:endParaRPr>
          </a:p>
          <a:p>
            <a:pPr eaLnBrk="1" hangingPunct="1">
              <a:spcBef>
                <a:spcPct val="20000"/>
              </a:spcBef>
              <a:buClr>
                <a:srgbClr val="1A8059"/>
              </a:buClr>
            </a:pPr>
            <a:r>
              <a:rPr lang="fr-FR" altLang="fr-FR" sz="1000" i="1" dirty="0">
                <a:latin typeface="Calibri" panose="020F0502020204030204" pitchFamily="34" charset="0"/>
              </a:rPr>
              <a:t>- Appui à l’animation des </a:t>
            </a:r>
            <a:r>
              <a:rPr lang="fr-FR" altLang="fr-FR" sz="1000" i="1" dirty="0" smtClean="0">
                <a:latin typeface="Calibri" panose="020F0502020204030204" pitchFamily="34" charset="0"/>
              </a:rPr>
              <a:t>AFP</a:t>
            </a:r>
          </a:p>
          <a:p>
            <a:pPr eaLnBrk="1" hangingPunct="1">
              <a:spcBef>
                <a:spcPct val="20000"/>
              </a:spcBef>
              <a:buClr>
                <a:srgbClr val="1A8059"/>
              </a:buClr>
            </a:pPr>
            <a:r>
              <a:rPr lang="fr-FR" altLang="fr-FR" sz="1000" i="1" dirty="0" smtClean="0">
                <a:latin typeface="Calibri" panose="020F0502020204030204" pitchFamily="34" charset="0"/>
              </a:rPr>
              <a:t>- Appui aux diagnostics agricoles </a:t>
            </a:r>
          </a:p>
        </p:txBody>
      </p:sp>
    </p:spTree>
  </p:cSld>
  <p:clrMapOvr>
    <a:masterClrMapping/>
  </p:clrMapOvr>
  <p:transition>
    <p:cover dir="r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dèle par défaut">
  <a:themeElements>
    <a:clrScheme name="Modèle par défaut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Modèle par défaut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Modèle par défaut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hèm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1842</TotalTime>
  <Words>181</Words>
  <Application>Microsoft Office PowerPoint</Application>
  <PresentationFormat>Format A4 (210 x 297 mm)</PresentationFormat>
  <Paragraphs>54</Paragraphs>
  <Slides>1</Slides>
  <Notes>1</Notes>
  <HiddenSlides>0</HiddenSlides>
  <MMClips>0</MMClips>
  <ScaleCrop>false</ScaleCrop>
  <HeadingPairs>
    <vt:vector size="8" baseType="variant">
      <vt:variant>
        <vt:lpstr>Polices utilisées</vt:lpstr>
      </vt:variant>
      <vt:variant>
        <vt:i4>2</vt:i4>
      </vt:variant>
      <vt:variant>
        <vt:lpstr>Thème</vt:lpstr>
      </vt:variant>
      <vt:variant>
        <vt:i4>1</vt:i4>
      </vt:variant>
      <vt:variant>
        <vt:lpstr>Serveurs OLE incorporés</vt:lpstr>
      </vt:variant>
      <vt:variant>
        <vt:i4>1</vt:i4>
      </vt:variant>
      <vt:variant>
        <vt:lpstr>Titres des diapositives</vt:lpstr>
      </vt:variant>
      <vt:variant>
        <vt:i4>1</vt:i4>
      </vt:variant>
    </vt:vector>
  </HeadingPairs>
  <TitlesOfParts>
    <vt:vector size="5" baseType="lpstr">
      <vt:lpstr>Calibri</vt:lpstr>
      <vt:lpstr>Times New Roman</vt:lpstr>
      <vt:lpstr>Modèle par défaut</vt:lpstr>
      <vt:lpstr>Image bitmap</vt:lpstr>
      <vt:lpstr>Organigramme Association Copage</vt:lpstr>
    </vt:vector>
  </TitlesOfParts>
  <Company>COPAGE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ngourabian</dc:creator>
  <cp:lastModifiedBy>BLANC Benedicte</cp:lastModifiedBy>
  <cp:revision>192</cp:revision>
  <cp:lastPrinted>2022-09-20T12:36:36Z</cp:lastPrinted>
  <dcterms:created xsi:type="dcterms:W3CDTF">2014-06-10T10:15:51Z</dcterms:created>
  <dcterms:modified xsi:type="dcterms:W3CDTF">2022-09-22T06:39:51Z</dcterms:modified>
</cp:coreProperties>
</file>